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0.xml" ContentType="application/vnd.openxmlformats-officedocument.presentationml.slide+xml"/>
  <Override PartName="/ppt/slides/slide9.xml" ContentType="application/vnd.openxmlformats-officedocument.presentationml.slide+xml"/>
  <Override PartName="/ppt/notesSlides/notesSlide15.xml" ContentType="application/vnd.openxmlformats-officedocument.presentationml.notesSlide+xml"/>
  <Override PartName="/ppt/slides/slide8.xml" ContentType="application/vnd.openxmlformats-officedocument.presentationml.slide+xml"/>
  <Override PartName="/ppt/slides/slide6.xml" ContentType="application/vnd.openxmlformats-officedocument.presentationml.slide+xml"/>
  <Override PartName="/ppt/slideLayouts/slideLayout9.xml" ContentType="application/vnd.openxmlformats-officedocument.presentationml.slideLayout+xml"/>
  <Override PartName="/ppt/slides/slide1.xml" ContentType="application/vnd.openxmlformats-officedocument.presentationml.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diagrams/quickStyle1.xml" ContentType="application/vnd.openxmlformats-officedocument.drawingml.diagramQuickStyl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1.xml" ContentType="application/vnd.openxmlformats-officedocument.drawingml.diagramColors+xml"/>
  <Override PartName="/ppt/diagrams/data1.xml" ContentType="application/vnd.openxmlformats-officedocument.drawingml.diagramData+xml"/>
  <Override PartName="/ppt/presProps.xml" ContentType="application/vnd.openxmlformats-officedocument.presentationml.presProps+xml"/>
  <Override PartName="/ppt/slideLayouts/slideLayout6.xml" ContentType="application/vnd.openxmlformats-officedocument.presentationml.slideLayout+xml"/>
  <Override PartName="/ppt/slides/slide7.xml" ContentType="application/vnd.openxmlformats-officedocument.presentationml.slide+xml"/>
  <Override PartName="/ppt/diagrams/drawing1.xml" ContentType="application/vnd.openxmlformats-officedocument.drawingml.diagramDrawing+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showSpecialPlsOnTitleSld="0">
  <p:sldMasterIdLst>
    <p:sldMasterId id="2147483648" r:id="rId1"/>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A6834F78-00DF-1E3F-07CF-BEDCC6F2F53B}">
  <a:tblStyle styleId="{A6834F78-00DF-1E3F-07CF-BEDCC6F2F53B}"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E778DC47-6989-BE3D-47B5-44778953BD45}" styleName="Helle Formatvorlage 1 - Akzent 3">
    <a:wholeTbl>
      <a:tcTxStyle>
        <a:fontRef idx="minor">
          <a:srgbClr val="000000"/>
        </a:fontRef>
        <a:schemeClr val="tx1"/>
      </a:tcTxStyle>
      <a:tcStyle>
        <a:tcBdr>
          <a:left>
            <a:ln w="12700">
              <a:noFill/>
            </a:ln>
          </a:left>
          <a:right>
            <a:ln w="12700">
              <a:noFill/>
            </a:ln>
          </a:right>
          <a:top>
            <a:ln w="12700">
              <a:solidFill>
                <a:schemeClr val="accent3"/>
              </a:solidFill>
            </a:ln>
          </a:top>
          <a:bottom>
            <a:ln w="12700">
              <a:solidFill>
                <a:schemeClr val="accent3"/>
              </a:solidFill>
            </a:ln>
          </a:bottom>
          <a:insideH>
            <a:ln w="12700">
              <a:noFill/>
            </a:ln>
          </a:insideH>
          <a:insideV>
            <a:ln w="12700">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band2V>
      <a:tcStyle>
        <a:tcBdr/>
        <a:fill>
          <a:solidFill>
            <a:schemeClr val="accent3">
              <a:alpha val="20000"/>
            </a:schemeClr>
          </a:solidFill>
        </a:fill>
      </a:tcStyle>
    </a:band2V>
    <a:lastCol>
      <a:tcStyle>
        <a:tcBdr/>
      </a:tcStyle>
    </a:lastCol>
    <a:firstCol>
      <a:tcStyle>
        <a:tcBdr/>
      </a:tcStyle>
    </a:firstCol>
    <a:lastRow>
      <a:tcStyle>
        <a:tcBdr>
          <a:top>
            <a:ln w="12700">
              <a:solidFill>
                <a:schemeClr val="accent3"/>
              </a:solidFill>
            </a:ln>
          </a:top>
        </a:tcBdr>
        <a:fill>
          <a:noFill/>
        </a:fill>
      </a:tcStyle>
    </a:lastRow>
    <a:seCell>
      <a:tcStyle>
        <a:tcBdr/>
      </a:tcStyle>
    </a:seCell>
    <a:swCell>
      <a:tcStyle>
        <a:tcBdr/>
      </a:tcStyle>
    </a:swCell>
    <a:firstRow>
      <a:tcStyle>
        <a:tcBdr>
          <a:bottom>
            <a:ln w="12700">
              <a:solidFill>
                <a:schemeClr val="accent3"/>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74" d="100"/>
          <a:sy n="74" d="100"/>
        </p:scale>
        <p:origin x="272" y="712"/>
      </p:cViewPr>
      <p:guideLst>
        <p:guide pos="2160" orient="horz"/>
        <p:guide pos="2880"/>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esProps" Target="presProps.xml" /><Relationship Id="rId24" Type="http://schemas.openxmlformats.org/officeDocument/2006/relationships/tableStyles" Target="tableStyles.xml" /><Relationship Id="rId25" Type="http://schemas.openxmlformats.org/officeDocument/2006/relationships/viewProps" Target="viewProps.xml" /></Relationships>
</file>

<file path=ppt/diagrams/_rels/data1.xml.rels><?xml version="1.0" encoding="UTF-8" standalone="yes"?><Relationships xmlns="http://schemas.openxmlformats.org/package/2006/relationships"></Relationships>
</file>

<file path=ppt/diagrams/_rels/drawing1.xml.rels><?xml version="1.0" encoding="UTF-8" standalone="yes"?><Relationships xmlns="http://schemas.openxmlformats.org/package/2006/relationships"></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xmlns:r="http://schemas.openxmlformats.org/officeDocument/2006/relationships">
  <dgm:ptLst>
    <dgm:pt modelId="{7D2FF24E-2A23-4731-AE3B-3B112C915F19}" type="doc">
      <dgm:prSet loTypeId="urn:microsoft.com/office/officeart/2008/layout/HorizontalMultiLevelHierarchy" loCatId="hierarchy" qsTypeId="urn:microsoft.com/office/officeart/2005/8/quickstyle/simple1#1" qsCatId="simple" csTypeId="urn:microsoft.com/office/officeart/2005/8/colors/accent1_2" csCatId="accent1" phldr="1"/>
      <dgm:spPr bwMode="auto"/>
      <dgm:t>
        <a:bodyPr/>
        <a:lstStyle/>
        <a:p>
          <a:pPr>
            <a:defRPr/>
          </a:pPr>
          <a:endParaRPr lang="de-DE"/>
        </a:p>
      </dgm:t>
    </dgm:pt>
    <dgm:pt modelId="{18B21C67-4C72-4A2A-87DE-A4BAA7D159A5}">
      <dgm:prSet phldrT="[Text]"/>
      <dgm:spPr bwMode="auto">
        <a:solidFill>
          <a:srgbClr val="00A99E"/>
        </a:solidFill>
      </dgm:spPr>
      <dgm:t>
        <a:bodyPr/>
        <a:lstStyle/>
        <a:p>
          <a:pPr>
            <a:defRPr/>
          </a:pPr>
          <a:r>
            <a:rPr lang="de-DE"/>
            <a:t>Psychologie (B.A.)</a:t>
          </a:r>
          <a:endParaRPr/>
        </a:p>
      </dgm:t>
    </dgm:pt>
    <dgm:pt modelId="{15691FE6-B2C3-4F7A-8C72-B4F5ADC4F3C2}" type="parTrans" cxnId="{6D5AA0CD-1486-41E5-9F93-446D6C09207A}">
      <dgm:prSet/>
      <dgm:spPr bwMode="auto"/>
      <dgm:t>
        <a:bodyPr/>
        <a:lstStyle/>
        <a:p>
          <a:pPr>
            <a:defRPr/>
          </a:pPr>
          <a:endParaRPr lang="de-DE"/>
        </a:p>
      </dgm:t>
    </dgm:pt>
    <dgm:pt modelId="{9C099858-A242-47A9-90D1-BC47F49BDC76}" type="sibTrans" cxnId="{6D5AA0CD-1486-41E5-9F93-446D6C09207A}">
      <dgm:prSet/>
      <dgm:spPr bwMode="auto"/>
      <dgm:t>
        <a:bodyPr/>
        <a:lstStyle/>
        <a:p>
          <a:pPr>
            <a:defRPr/>
          </a:pPr>
          <a:endParaRPr lang="de-DE"/>
        </a:p>
      </dgm:t>
    </dgm:pt>
    <dgm:pt modelId="{DCAF3588-9165-491F-B26E-30983AF203E9}">
      <dgm:prSet phldrT="[Text]"/>
      <dgm:spPr bwMode="auto">
        <a:solidFill>
          <a:srgbClr val="00A99E"/>
        </a:solidFill>
      </dgm:spPr>
      <dgm:t>
        <a:bodyPr/>
        <a:lstStyle/>
        <a:p>
          <a:pPr>
            <a:defRPr/>
          </a:pPr>
          <a:r>
            <a:rPr lang="de-DE"/>
            <a:t>Archäologie</a:t>
          </a:r>
          <a:endParaRPr/>
        </a:p>
      </dgm:t>
    </dgm:pt>
    <dgm:pt modelId="{446F7D1C-7D27-4F08-B35F-ADBC1C0CA6CE}" type="parTrans" cxnId="{D7384A2A-03A2-4AF0-A30E-E534067FC582}">
      <dgm:prSet/>
      <dgm:spPr bwMode="auto">
        <a:ln>
          <a:solidFill>
            <a:srgbClr val="00A99E"/>
          </a:solidFill>
        </a:ln>
      </dgm:spPr>
      <dgm:t>
        <a:bodyPr/>
        <a:lstStyle/>
        <a:p>
          <a:pPr>
            <a:defRPr/>
          </a:pPr>
          <a:endParaRPr lang="de-DE"/>
        </a:p>
      </dgm:t>
    </dgm:pt>
    <dgm:pt modelId="{207C346A-D0E5-43A7-8D79-CBF15860F8E7}" type="sibTrans" cxnId="{D7384A2A-03A2-4AF0-A30E-E534067FC582}">
      <dgm:prSet/>
      <dgm:spPr bwMode="auto"/>
      <dgm:t>
        <a:bodyPr/>
        <a:lstStyle/>
        <a:p>
          <a:pPr>
            <a:defRPr/>
          </a:pPr>
          <a:endParaRPr lang="de-DE"/>
        </a:p>
      </dgm:t>
    </dgm:pt>
    <dgm:pt modelId="{241DFAE0-D965-4B6F-9CDF-0B8C106EBDB1}">
      <dgm:prSet phldrT="[Text]"/>
      <dgm:spPr bwMode="auto">
        <a:solidFill>
          <a:srgbClr val="00A99E"/>
        </a:solidFill>
      </dgm:spPr>
      <dgm:t>
        <a:bodyPr/>
        <a:lstStyle/>
        <a:p>
          <a:pPr>
            <a:defRPr/>
          </a:pPr>
          <a:r>
            <a:rPr lang="de-DE"/>
            <a:t>English Studies</a:t>
          </a:r>
          <a:endParaRPr/>
        </a:p>
      </dgm:t>
    </dgm:pt>
    <dgm:pt modelId="{15807586-F2A8-4D95-A71D-4A9696CA349E}" type="parTrans" cxnId="{C4FE7DD1-E9F6-4ABC-A382-8E20DA563BC7}">
      <dgm:prSet/>
      <dgm:spPr bwMode="auto">
        <a:ln>
          <a:solidFill>
            <a:srgbClr val="00A99E"/>
          </a:solidFill>
        </a:ln>
      </dgm:spPr>
      <dgm:t>
        <a:bodyPr/>
        <a:lstStyle/>
        <a:p>
          <a:pPr>
            <a:defRPr/>
          </a:pPr>
          <a:endParaRPr lang="de-DE"/>
        </a:p>
      </dgm:t>
    </dgm:pt>
    <dgm:pt modelId="{5AC9AB0E-B82C-441B-B74A-FD4C76EF904A}" type="sibTrans" cxnId="{C4FE7DD1-E9F6-4ABC-A382-8E20DA563BC7}">
      <dgm:prSet/>
      <dgm:spPr bwMode="auto"/>
      <dgm:t>
        <a:bodyPr/>
        <a:lstStyle/>
        <a:p>
          <a:pPr>
            <a:defRPr/>
          </a:pPr>
          <a:endParaRPr lang="de-DE"/>
        </a:p>
      </dgm:t>
    </dgm:pt>
    <dgm:pt modelId="{1C7EBB0C-D3E0-422B-9802-F80388741384}">
      <dgm:prSet phldrT="[Text]"/>
      <dgm:spPr bwMode="auto">
        <a:solidFill>
          <a:srgbClr val="00A99E"/>
        </a:solidFill>
      </dgm:spPr>
      <dgm:t>
        <a:bodyPr/>
        <a:lstStyle/>
        <a:p>
          <a:pPr>
            <a:defRPr/>
          </a:pPr>
          <a:r>
            <a:rPr lang="de-DE"/>
            <a:t>Evangelische Theologie und Hermeneutik</a:t>
          </a:r>
          <a:endParaRPr/>
        </a:p>
      </dgm:t>
    </dgm:pt>
    <dgm:pt modelId="{A9BD6A63-8D97-480E-9D24-5C455BCB2C4B}" type="parTrans" cxnId="{60DCF490-9F5D-4615-8546-632CFA18C64C}">
      <dgm:prSet/>
      <dgm:spPr bwMode="auto">
        <a:ln>
          <a:solidFill>
            <a:srgbClr val="00A99E"/>
          </a:solidFill>
          <a:bevel/>
        </a:ln>
      </dgm:spPr>
      <dgm:t>
        <a:bodyPr/>
        <a:lstStyle/>
        <a:p>
          <a:pPr>
            <a:defRPr/>
          </a:pPr>
          <a:endParaRPr lang="de-DE"/>
        </a:p>
      </dgm:t>
    </dgm:pt>
    <dgm:pt modelId="{C79D2DDD-57B1-4F57-A4FD-587D542A542F}" type="sibTrans" cxnId="{60DCF490-9F5D-4615-8546-632CFA18C64C}">
      <dgm:prSet/>
      <dgm:spPr bwMode="auto"/>
      <dgm:t>
        <a:bodyPr/>
        <a:lstStyle/>
        <a:p>
          <a:pPr>
            <a:defRPr/>
          </a:pPr>
          <a:endParaRPr lang="de-DE"/>
        </a:p>
      </dgm:t>
    </dgm:pt>
    <dgm:pt modelId="{690AA3B4-A961-4EE3-AD08-12A1BA569873}">
      <dgm:prSet phldrT="[Text]"/>
      <dgm:spPr bwMode="auto">
        <a:solidFill>
          <a:srgbClr val="00A99E"/>
        </a:solidFill>
      </dgm:spPr>
      <dgm:t>
        <a:bodyPr/>
        <a:lstStyle/>
        <a:p>
          <a:pPr>
            <a:defRPr/>
          </a:pPr>
          <a:r>
            <a:rPr lang="de-DE"/>
            <a:t>Germanistik, Vergleichende Literatur- und Kulturwissenschaft</a:t>
          </a:r>
          <a:endParaRPr/>
        </a:p>
      </dgm:t>
    </dgm:pt>
    <dgm:pt modelId="{ABA4AC33-58B1-4EA5-A374-70E4DF03BF83}" type="parTrans" cxnId="{65380B5F-17D1-4A67-9C6C-8ECB805136C9}">
      <dgm:prSet/>
      <dgm:spPr bwMode="auto">
        <a:ln>
          <a:solidFill>
            <a:srgbClr val="00A99E"/>
          </a:solidFill>
        </a:ln>
      </dgm:spPr>
      <dgm:t>
        <a:bodyPr/>
        <a:lstStyle/>
        <a:p>
          <a:pPr>
            <a:defRPr/>
          </a:pPr>
          <a:endParaRPr lang="de-DE"/>
        </a:p>
      </dgm:t>
    </dgm:pt>
    <dgm:pt modelId="{7A93CB38-FB95-4140-A451-2E94B4CD61F9}" type="sibTrans" cxnId="{65380B5F-17D1-4A67-9C6C-8ECB805136C9}">
      <dgm:prSet/>
      <dgm:spPr bwMode="auto"/>
      <dgm:t>
        <a:bodyPr/>
        <a:lstStyle/>
        <a:p>
          <a:pPr>
            <a:defRPr/>
          </a:pPr>
          <a:endParaRPr lang="de-DE"/>
        </a:p>
      </dgm:t>
    </dgm:pt>
    <dgm:pt modelId="{F7DFC4F1-595E-453E-A5E7-F894505DA132}">
      <dgm:prSet phldrT="[Text]"/>
      <dgm:spPr bwMode="auto">
        <a:solidFill>
          <a:srgbClr val="00A99E"/>
        </a:solidFill>
      </dgm:spPr>
      <dgm:t>
        <a:bodyPr/>
        <a:lstStyle/>
        <a:p>
          <a:pPr>
            <a:defRPr/>
          </a:pPr>
          <a:r>
            <a:rPr lang="de-DE"/>
            <a:t>Geschichte</a:t>
          </a:r>
          <a:endParaRPr/>
        </a:p>
      </dgm:t>
    </dgm:pt>
    <dgm:pt modelId="{256C0E44-4E3C-42CF-9069-5B0853039418}" type="parTrans" cxnId="{8BA9CC3E-9A0B-4E22-9E3E-27E50A7FF1FC}">
      <dgm:prSet/>
      <dgm:spPr bwMode="auto">
        <a:ln>
          <a:solidFill>
            <a:srgbClr val="00A99E"/>
          </a:solidFill>
          <a:round/>
        </a:ln>
      </dgm:spPr>
      <dgm:t>
        <a:bodyPr/>
        <a:lstStyle/>
        <a:p>
          <a:pPr>
            <a:defRPr/>
          </a:pPr>
          <a:endParaRPr lang="de-DE"/>
        </a:p>
      </dgm:t>
    </dgm:pt>
    <dgm:pt modelId="{9DE85317-6101-4376-A0D8-F675CAA24140}" type="sibTrans" cxnId="{8BA9CC3E-9A0B-4E22-9E3E-27E50A7FF1FC}">
      <dgm:prSet/>
      <dgm:spPr bwMode="auto"/>
      <dgm:t>
        <a:bodyPr/>
        <a:lstStyle/>
        <a:p>
          <a:pPr>
            <a:defRPr/>
          </a:pPr>
          <a:endParaRPr lang="de-DE"/>
        </a:p>
      </dgm:t>
    </dgm:pt>
    <dgm:pt modelId="{E5C36595-0B46-4294-9031-189B1B3E745C}">
      <dgm:prSet phldrT="[Text]"/>
      <dgm:spPr bwMode="auto">
        <a:solidFill>
          <a:srgbClr val="00A99E"/>
        </a:solidFill>
      </dgm:spPr>
      <dgm:t>
        <a:bodyPr/>
        <a:lstStyle/>
        <a:p>
          <a:pPr>
            <a:defRPr/>
          </a:pPr>
          <a:r>
            <a:rPr lang="de-DE"/>
            <a:t>Kunstgeschichte</a:t>
          </a:r>
          <a:endParaRPr/>
        </a:p>
      </dgm:t>
    </dgm:pt>
    <dgm:pt modelId="{0316BCA2-15CD-40BB-8CCC-E272ADB79B1E}" type="parTrans" cxnId="{228B4CCB-074B-4635-BD6E-29C9C1968000}">
      <dgm:prSet/>
      <dgm:spPr bwMode="auto">
        <a:ln>
          <a:solidFill>
            <a:srgbClr val="00A99E"/>
          </a:solidFill>
        </a:ln>
      </dgm:spPr>
      <dgm:t>
        <a:bodyPr/>
        <a:lstStyle/>
        <a:p>
          <a:pPr>
            <a:defRPr/>
          </a:pPr>
          <a:endParaRPr lang="de-DE"/>
        </a:p>
      </dgm:t>
    </dgm:pt>
    <dgm:pt modelId="{38C316FB-F29E-48FE-B92E-4E62B83BB57F}" type="sibTrans" cxnId="{228B4CCB-074B-4635-BD6E-29C9C1968000}">
      <dgm:prSet/>
      <dgm:spPr bwMode="auto"/>
      <dgm:t>
        <a:bodyPr/>
        <a:lstStyle/>
        <a:p>
          <a:pPr>
            <a:defRPr/>
          </a:pPr>
          <a:endParaRPr lang="de-DE"/>
        </a:p>
      </dgm:t>
    </dgm:pt>
    <dgm:pt modelId="{A3005009-BF19-4F2C-8BAD-EAFBD5B88073}">
      <dgm:prSet phldrT="[Text]"/>
      <dgm:spPr bwMode="auto">
        <a:solidFill>
          <a:srgbClr val="00A99E"/>
        </a:solidFill>
      </dgm:spPr>
      <dgm:t>
        <a:bodyPr/>
        <a:lstStyle/>
        <a:p>
          <a:pPr>
            <a:defRPr/>
          </a:pPr>
          <a:r>
            <a:rPr lang="de-DE"/>
            <a:t>Lateinamerika- und Altamerikastudien</a:t>
          </a:r>
          <a:endParaRPr/>
        </a:p>
      </dgm:t>
    </dgm:pt>
    <dgm:pt modelId="{23104DB3-287B-47A3-9101-EA528EC7C347}" type="parTrans" cxnId="{4DBD8098-E542-4A9B-9635-F06747FCFDAF}">
      <dgm:prSet/>
      <dgm:spPr bwMode="auto">
        <a:ln>
          <a:solidFill>
            <a:srgbClr val="00A99E"/>
          </a:solidFill>
          <a:round/>
        </a:ln>
      </dgm:spPr>
      <dgm:t>
        <a:bodyPr/>
        <a:lstStyle/>
        <a:p>
          <a:pPr>
            <a:defRPr/>
          </a:pPr>
          <a:endParaRPr lang="de-DE"/>
        </a:p>
      </dgm:t>
    </dgm:pt>
    <dgm:pt modelId="{8016B77F-8751-4075-AE4F-7A343225FE7D}" type="sibTrans" cxnId="{4DBD8098-E542-4A9B-9635-F06747FCFDAF}">
      <dgm:prSet/>
      <dgm:spPr bwMode="auto"/>
      <dgm:t>
        <a:bodyPr/>
        <a:lstStyle/>
        <a:p>
          <a:pPr>
            <a:defRPr/>
          </a:pPr>
          <a:endParaRPr lang="de-DE"/>
        </a:p>
      </dgm:t>
    </dgm:pt>
    <dgm:pt modelId="{CEA983EA-675C-4492-AB01-591BCAEA0585}">
      <dgm:prSet phldrT="[Text]"/>
      <dgm:spPr bwMode="auto">
        <a:solidFill>
          <a:srgbClr val="00A99E"/>
        </a:solidFill>
      </dgm:spPr>
      <dgm:t>
        <a:bodyPr/>
        <a:lstStyle/>
        <a:p>
          <a:pPr>
            <a:defRPr/>
          </a:pPr>
          <a:r>
            <a:rPr lang="de-DE"/>
            <a:t>Philosophie</a:t>
          </a:r>
          <a:endParaRPr/>
        </a:p>
      </dgm:t>
    </dgm:pt>
    <dgm:pt modelId="{B6A2E7AA-F9E9-42C7-A592-79721320D160}" type="parTrans" cxnId="{FEBFBD29-55FF-4AC1-8AA5-EA26CF1FEB90}">
      <dgm:prSet/>
      <dgm:spPr bwMode="auto">
        <a:ln>
          <a:solidFill>
            <a:srgbClr val="00A99E"/>
          </a:solidFill>
        </a:ln>
      </dgm:spPr>
      <dgm:t>
        <a:bodyPr/>
        <a:lstStyle/>
        <a:p>
          <a:pPr>
            <a:defRPr/>
          </a:pPr>
          <a:endParaRPr lang="de-DE"/>
        </a:p>
      </dgm:t>
    </dgm:pt>
    <dgm:pt modelId="{A9DDA1D6-0A56-4645-81F0-B38424FFD423}" type="sibTrans" cxnId="{FEBFBD29-55FF-4AC1-8AA5-EA26CF1FEB90}">
      <dgm:prSet/>
      <dgm:spPr bwMode="auto"/>
      <dgm:t>
        <a:bodyPr/>
        <a:lstStyle/>
        <a:p>
          <a:pPr>
            <a:defRPr/>
          </a:pPr>
          <a:endParaRPr lang="de-DE"/>
        </a:p>
      </dgm:t>
    </dgm:pt>
    <dgm:pt modelId="{45B0F7BB-7CA9-407E-82FE-20235C7A8A16}">
      <dgm:prSet phldrT="[Text]"/>
      <dgm:spPr bwMode="auto">
        <a:solidFill>
          <a:srgbClr val="00A99E"/>
        </a:solidFill>
      </dgm:spPr>
      <dgm:t>
        <a:bodyPr/>
        <a:lstStyle/>
        <a:p>
          <a:pPr>
            <a:defRPr/>
          </a:pPr>
          <a:r>
            <a:rPr lang="de-DE"/>
            <a:t>Politik und Gesellschaft</a:t>
          </a:r>
          <a:endParaRPr/>
        </a:p>
      </dgm:t>
    </dgm:pt>
    <dgm:pt modelId="{EF115F10-DB1D-497B-9760-BB608CA39D9B}" type="parTrans" cxnId="{E384DEE6-C1D0-44B4-AAFF-F6811C3258E0}">
      <dgm:prSet/>
      <dgm:spPr bwMode="auto">
        <a:ln>
          <a:solidFill>
            <a:srgbClr val="00A99E"/>
          </a:solidFill>
          <a:bevel/>
        </a:ln>
      </dgm:spPr>
      <dgm:t>
        <a:bodyPr/>
        <a:lstStyle/>
        <a:p>
          <a:pPr>
            <a:defRPr/>
          </a:pPr>
          <a:endParaRPr lang="de-DE"/>
        </a:p>
      </dgm:t>
    </dgm:pt>
    <dgm:pt modelId="{20C8B7C6-F397-446F-A5BE-0BACDF79CBBB}" type="sibTrans" cxnId="{E384DEE6-C1D0-44B4-AAFF-F6811C3258E0}">
      <dgm:prSet/>
      <dgm:spPr bwMode="auto"/>
      <dgm:t>
        <a:bodyPr/>
        <a:lstStyle/>
        <a:p>
          <a:pPr>
            <a:defRPr/>
          </a:pPr>
          <a:endParaRPr lang="de-DE"/>
        </a:p>
      </dgm:t>
    </dgm:pt>
    <dgm:pt modelId="{E078EF42-84F2-4AF8-894B-C4FC66575DB0}">
      <dgm:prSet phldrT="[Text]"/>
      <dgm:spPr bwMode="auto">
        <a:solidFill>
          <a:srgbClr val="00A99E"/>
        </a:solidFill>
      </dgm:spPr>
      <dgm:t>
        <a:bodyPr/>
        <a:lstStyle/>
        <a:p>
          <a:pPr>
            <a:defRPr/>
          </a:pPr>
          <a:r>
            <a:rPr lang="de-DE"/>
            <a:t>Romanistik</a:t>
          </a:r>
          <a:endParaRPr/>
        </a:p>
      </dgm:t>
    </dgm:pt>
    <dgm:pt modelId="{F757D3D7-E743-45ED-9474-14786E4697BF}" type="parTrans" cxnId="{ED8FE59D-E5F7-4014-BCB4-346D1FB9DC30}">
      <dgm:prSet/>
      <dgm:spPr bwMode="auto">
        <a:ln>
          <a:solidFill>
            <a:srgbClr val="00A99E"/>
          </a:solidFill>
          <a:bevel/>
        </a:ln>
      </dgm:spPr>
      <dgm:t>
        <a:bodyPr/>
        <a:lstStyle/>
        <a:p>
          <a:pPr>
            <a:defRPr/>
          </a:pPr>
          <a:endParaRPr lang="de-DE"/>
        </a:p>
      </dgm:t>
    </dgm:pt>
    <dgm:pt modelId="{541A8A23-68CA-4141-A320-68EC9935FBAA}" type="sibTrans" cxnId="{ED8FE59D-E5F7-4014-BCB4-346D1FB9DC30}">
      <dgm:prSet/>
      <dgm:spPr bwMode="auto"/>
      <dgm:t>
        <a:bodyPr/>
        <a:lstStyle/>
        <a:p>
          <a:pPr>
            <a:defRPr/>
          </a:pPr>
          <a:endParaRPr lang="de-DE"/>
        </a:p>
      </dgm:t>
    </dgm:pt>
    <dgm:pt modelId="{76FFEFD7-86A8-43EC-8970-445BEC443D44}" type="pres">
      <dgm:prSet presAssocID="{7D2FF24E-2A23-4731-AE3B-3B112C915F19}" presName="Name0" presStyleCnt="0">
        <dgm:presLayoutVars>
          <dgm:chPref val="1"/>
          <dgm:dir val="norm"/>
          <dgm:animOne val="branch"/>
          <dgm:animLvl val="lvl"/>
          <dgm:resizeHandles val="exact"/>
        </dgm:presLayoutVars>
      </dgm:prSet>
      <dgm:spPr bwMode="auto"/>
    </dgm:pt>
    <dgm:pt modelId="{12A1E266-D2D8-43E8-ADD2-9A29D13EC622}" type="pres">
      <dgm:prSet presAssocID="{18B21C67-4C72-4A2A-87DE-A4BAA7D159A5}" presName="root1" presStyleCnt="0"/>
      <dgm:spPr bwMode="auto"/>
    </dgm:pt>
    <dgm:pt modelId="{169DFAE3-F4D3-42D0-BE2E-F8DA859C2369}" type="pres">
      <dgm:prSet custAng="5400000" custLinFactNeighborX="-400000" custLinFactX="-332865" presAssocID="{18B21C67-4C72-4A2A-87DE-A4BAA7D159A5}" presName="LevelOneTextNode" presStyleLbl="node0" presStyleIdx="0" presStyleCnt="1">
        <dgm:presLayoutVars>
          <dgm:chPref val="3"/>
        </dgm:presLayoutVars>
      </dgm:prSet>
      <dgm:spPr bwMode="auto">
        <a:prstGeom prst="flowChartAlternateProcess">
          <a:avLst/>
        </a:prstGeom>
      </dgm:spPr>
    </dgm:pt>
    <dgm:pt modelId="{32E51A6A-794A-4A08-89D8-CC0C96AF7284}" type="pres">
      <dgm:prSet presAssocID="{18B21C67-4C72-4A2A-87DE-A4BAA7D159A5}" presName="level2hierChild" presStyleCnt="0"/>
      <dgm:spPr bwMode="auto"/>
    </dgm:pt>
    <dgm:pt modelId="{61D5C029-6D7F-4131-8E71-430D28803A47}" type="pres">
      <dgm:prSet presAssocID="{446F7D1C-7D27-4F08-B35F-ADBC1C0CA6CE}" presName="conn2-1" presStyleLbl="parChTrans1D2" presStyleIdx="0" presStyleCnt="10"/>
      <dgm:spPr bwMode="auto"/>
    </dgm:pt>
    <dgm:pt modelId="{3F011133-79F1-496C-AE61-3295C86C122E}" type="pres">
      <dgm:prSet presAssocID="{446F7D1C-7D27-4F08-B35F-ADBC1C0CA6CE}" presName="connTx" presStyleLbl="parChTrans1D2" presStyleIdx="0" presStyleCnt="10"/>
      <dgm:spPr bwMode="auto"/>
    </dgm:pt>
    <dgm:pt modelId="{16B3E622-647F-4C41-A295-0C6B0B3256F2}" type="pres">
      <dgm:prSet presAssocID="{DCAF3588-9165-491F-B26E-30983AF203E9}" presName="root2" presStyleCnt="0"/>
      <dgm:spPr bwMode="auto"/>
    </dgm:pt>
    <dgm:pt modelId="{124A55A6-63DE-4C96-B8F3-BA1CA03421E4}" type="pres">
      <dgm:prSet custLinFactNeighborX="126130" custLinFactNeighborY="-2885" custLinFactX="100000" presAssocID="{DCAF3588-9165-491F-B26E-30983AF203E9}" presName="LevelTwoTextNode" presStyleLbl="node2" presStyleIdx="0" presStyleCnt="10">
        <dgm:presLayoutVars>
          <dgm:chPref val="3"/>
        </dgm:presLayoutVars>
      </dgm:prSet>
      <dgm:spPr bwMode="auto">
        <a:prstGeom prst="roundRect">
          <a:avLst>
            <a:gd name="adj" fmla="val 16667"/>
          </a:avLst>
        </a:prstGeom>
      </dgm:spPr>
    </dgm:pt>
    <dgm:pt modelId="{BE85E399-DC37-4A08-B63C-50C32B4C3DD1}" type="pres">
      <dgm:prSet presAssocID="{DCAF3588-9165-491F-B26E-30983AF203E9}" presName="level3hierChild" presStyleCnt="0"/>
      <dgm:spPr bwMode="auto"/>
    </dgm:pt>
    <dgm:pt modelId="{07156E99-3505-49F7-9E97-387BE7FB76C8}" type="pres">
      <dgm:prSet presAssocID="{15807586-F2A8-4D95-A71D-4A9696CA349E}" presName="conn2-1" presStyleLbl="parChTrans1D2" presStyleIdx="1" presStyleCnt="10"/>
      <dgm:spPr bwMode="auto"/>
    </dgm:pt>
    <dgm:pt modelId="{F2FACF07-7541-4961-8FA0-6F9AA112F833}" type="pres">
      <dgm:prSet presAssocID="{15807586-F2A8-4D95-A71D-4A9696CA349E}" presName="connTx" presStyleLbl="parChTrans1D2" presStyleIdx="1" presStyleCnt="10"/>
      <dgm:spPr bwMode="auto"/>
    </dgm:pt>
    <dgm:pt modelId="{CC08A554-DEB8-4C22-A664-08D05AC781B4}" type="pres">
      <dgm:prSet presAssocID="{241DFAE0-D965-4B6F-9CDF-0B8C106EBDB1}" presName="root2" presStyleCnt="0"/>
      <dgm:spPr bwMode="auto"/>
    </dgm:pt>
    <dgm:pt modelId="{33C911D8-0BD5-4C79-9A90-82D600DA1BAD}" type="pres">
      <dgm:prSet custLinFactNeighborX="126130" custLinFactNeighborY="-2881" custLinFactX="100000" custScaleX="125820" presAssocID="{241DFAE0-D965-4B6F-9CDF-0B8C106EBDB1}" presName="LevelTwoTextNode" presStyleLbl="node2" presStyleIdx="1" presStyleCnt="10">
        <dgm:presLayoutVars>
          <dgm:chPref val="3"/>
        </dgm:presLayoutVars>
      </dgm:prSet>
      <dgm:spPr bwMode="auto">
        <a:prstGeom prst="flowChartAlternateProcess">
          <a:avLst/>
        </a:prstGeom>
      </dgm:spPr>
    </dgm:pt>
    <dgm:pt modelId="{17427480-F581-4D9D-B4A9-1F82191EEC4F}" type="pres">
      <dgm:prSet presAssocID="{241DFAE0-D965-4B6F-9CDF-0B8C106EBDB1}" presName="level3hierChild" presStyleCnt="0"/>
      <dgm:spPr bwMode="auto"/>
    </dgm:pt>
    <dgm:pt modelId="{9C6FEF2D-CFD6-43C1-8652-B02166044B07}" type="pres">
      <dgm:prSet presAssocID="{ABA4AC33-58B1-4EA5-A374-70E4DF03BF83}" presName="conn2-1" presStyleLbl="parChTrans1D2" presStyleIdx="2" presStyleCnt="10"/>
      <dgm:spPr bwMode="auto"/>
    </dgm:pt>
    <dgm:pt modelId="{E5759ACF-D495-49C4-A645-CFBAEA10DAF4}" type="pres">
      <dgm:prSet presAssocID="{ABA4AC33-58B1-4EA5-A374-70E4DF03BF83}" presName="connTx" presStyleLbl="parChTrans1D2" presStyleIdx="2" presStyleCnt="10"/>
      <dgm:spPr bwMode="auto"/>
    </dgm:pt>
    <dgm:pt modelId="{C4753ED0-174B-4BE5-A8AE-3E0C8553A570}" type="pres">
      <dgm:prSet presAssocID="{690AA3B4-A961-4EE3-AD08-12A1BA569873}" presName="root2" presStyleCnt="0"/>
      <dgm:spPr bwMode="auto"/>
    </dgm:pt>
    <dgm:pt modelId="{A85BD232-6B25-4AFA-A4F4-6E1E3C1646C5}" type="pres">
      <dgm:prSet custLinFactNeighborX="126027" custLinFactNeighborY="5768" custLinFactX="100000" custScaleX="168186" presAssocID="{690AA3B4-A961-4EE3-AD08-12A1BA569873}" presName="LevelTwoTextNode" presStyleLbl="node2" presStyleIdx="2" presStyleCnt="10">
        <dgm:presLayoutVars>
          <dgm:chPref val="3"/>
        </dgm:presLayoutVars>
      </dgm:prSet>
      <dgm:spPr bwMode="auto">
        <a:prstGeom prst="flowChartAlternateProcess">
          <a:avLst/>
        </a:prstGeom>
      </dgm:spPr>
    </dgm:pt>
    <dgm:pt modelId="{0A187AB7-B771-4A73-B0B5-5068E4AA3F3D}" type="pres">
      <dgm:prSet presAssocID="{690AA3B4-A961-4EE3-AD08-12A1BA569873}" presName="level3hierChild" presStyleCnt="0"/>
      <dgm:spPr bwMode="auto"/>
    </dgm:pt>
    <dgm:pt modelId="{11B9BB03-C43E-471F-8E32-E0B9805B4B91}" type="pres">
      <dgm:prSet presAssocID="{A9BD6A63-8D97-480E-9D24-5C455BCB2C4B}" presName="conn2-1" presStyleLbl="parChTrans1D2" presStyleIdx="3" presStyleCnt="10"/>
      <dgm:spPr bwMode="auto"/>
    </dgm:pt>
    <dgm:pt modelId="{91FE5343-9466-4BDD-80F6-2C88F09B11EC}" type="pres">
      <dgm:prSet presAssocID="{A9BD6A63-8D97-480E-9D24-5C455BCB2C4B}" presName="connTx" presStyleLbl="parChTrans1D2" presStyleIdx="3" presStyleCnt="10"/>
      <dgm:spPr bwMode="auto"/>
    </dgm:pt>
    <dgm:pt modelId="{1A20D778-3D4F-4D78-AE03-400EB826EF43}" type="pres">
      <dgm:prSet presAssocID="{1C7EBB0C-D3E0-422B-9802-F80388741384}" presName="root2" presStyleCnt="0"/>
      <dgm:spPr bwMode="auto"/>
    </dgm:pt>
    <dgm:pt modelId="{30FA2767-4888-4FA2-8D99-54CF6B9DDD01}" type="pres">
      <dgm:prSet custLinFactNeighborX="126038" custLinFactNeighborY="111" custLinFactX="100000" custScaleX="165589" presAssocID="{1C7EBB0C-D3E0-422B-9802-F80388741384}" presName="LevelTwoTextNode" presStyleLbl="node2" presStyleIdx="3" presStyleCnt="10">
        <dgm:presLayoutVars>
          <dgm:chPref val="3"/>
        </dgm:presLayoutVars>
      </dgm:prSet>
      <dgm:spPr bwMode="auto">
        <a:prstGeom prst="flowChartAlternateProcess">
          <a:avLst/>
        </a:prstGeom>
      </dgm:spPr>
    </dgm:pt>
    <dgm:pt modelId="{3C33637E-A7F1-4174-A797-52FA0863C43D}" type="pres">
      <dgm:prSet presAssocID="{1C7EBB0C-D3E0-422B-9802-F80388741384}" presName="level3hierChild" presStyleCnt="0"/>
      <dgm:spPr bwMode="auto"/>
    </dgm:pt>
    <dgm:pt modelId="{2285F357-6D88-4884-8862-C36900C7036A}" type="pres">
      <dgm:prSet presAssocID="{F757D3D7-E743-45ED-9474-14786E4697BF}" presName="conn2-1" presStyleLbl="parChTrans1D2" presStyleIdx="4" presStyleCnt="10"/>
      <dgm:spPr bwMode="auto"/>
    </dgm:pt>
    <dgm:pt modelId="{E581DC83-1D51-41BA-B5DD-3BF9A0A83B2C}" type="pres">
      <dgm:prSet presAssocID="{F757D3D7-E743-45ED-9474-14786E4697BF}" presName="connTx" presStyleLbl="parChTrans1D2" presStyleIdx="4" presStyleCnt="10"/>
      <dgm:spPr bwMode="auto"/>
    </dgm:pt>
    <dgm:pt modelId="{AE668F09-CC3A-40A3-8FB2-7928ECC3FE44}" type="pres">
      <dgm:prSet presAssocID="{E078EF42-84F2-4AF8-894B-C4FC66575DB0}" presName="root2" presStyleCnt="0"/>
      <dgm:spPr bwMode="auto"/>
    </dgm:pt>
    <dgm:pt modelId="{4AD4B917-8BEA-4FF1-8944-922EDAA75676}" type="pres">
      <dgm:prSet custLinFactNeighborX="126130" custLinFactNeighborY="11730" custLinFactX="100000" custScaleX="95342" presAssocID="{E078EF42-84F2-4AF8-894B-C4FC66575DB0}" presName="LevelTwoTextNode" presStyleLbl="node2" presStyleIdx="4" presStyleCnt="10">
        <dgm:presLayoutVars>
          <dgm:chPref val="3"/>
        </dgm:presLayoutVars>
      </dgm:prSet>
      <dgm:spPr bwMode="auto">
        <a:prstGeom prst="flowChartAlternateProcess">
          <a:avLst/>
        </a:prstGeom>
      </dgm:spPr>
    </dgm:pt>
    <dgm:pt modelId="{2B8B7E4C-022D-4361-97A3-418DA2232B20}" type="pres">
      <dgm:prSet presAssocID="{E078EF42-84F2-4AF8-894B-C4FC66575DB0}" presName="level3hierChild" presStyleCnt="0"/>
      <dgm:spPr bwMode="auto"/>
    </dgm:pt>
    <dgm:pt modelId="{FF365E78-64E2-4331-B0D3-8E7FDE223A1A}" type="pres">
      <dgm:prSet presAssocID="{EF115F10-DB1D-497B-9760-BB608CA39D9B}" presName="conn2-1" presStyleLbl="parChTrans1D2" presStyleIdx="5" presStyleCnt="10"/>
      <dgm:spPr bwMode="auto"/>
    </dgm:pt>
    <dgm:pt modelId="{BC3922E8-22DD-4D88-999E-C82728A15C80}" type="pres">
      <dgm:prSet presAssocID="{EF115F10-DB1D-497B-9760-BB608CA39D9B}" presName="connTx" presStyleLbl="parChTrans1D2" presStyleIdx="5" presStyleCnt="10"/>
      <dgm:spPr bwMode="auto"/>
    </dgm:pt>
    <dgm:pt modelId="{F93148A4-347E-4951-BFAE-76BB28100946}" type="pres">
      <dgm:prSet presAssocID="{45B0F7BB-7CA9-407E-82FE-20235C7A8A16}" presName="root2" presStyleCnt="0"/>
      <dgm:spPr bwMode="auto"/>
    </dgm:pt>
    <dgm:pt modelId="{B5E3192E-5006-437A-8CF2-342351A0E15A}" type="pres">
      <dgm:prSet custLinFactNeighborX="126130" custLinFactNeighborY="2885" custLinFactX="100000" custScaleX="132287" presAssocID="{45B0F7BB-7CA9-407E-82FE-20235C7A8A16}" presName="LevelTwoTextNode" presStyleLbl="node2" presStyleIdx="5" presStyleCnt="10">
        <dgm:presLayoutVars>
          <dgm:chPref val="3"/>
        </dgm:presLayoutVars>
      </dgm:prSet>
      <dgm:spPr bwMode="auto">
        <a:prstGeom prst="flowChartAlternateProcess">
          <a:avLst/>
        </a:prstGeom>
      </dgm:spPr>
    </dgm:pt>
    <dgm:pt modelId="{5F47384A-9C43-4CF6-AE35-84F352691E23}" type="pres">
      <dgm:prSet presAssocID="{45B0F7BB-7CA9-407E-82FE-20235C7A8A16}" presName="level3hierChild" presStyleCnt="0"/>
      <dgm:spPr bwMode="auto"/>
    </dgm:pt>
    <dgm:pt modelId="{0E91C0E1-B977-4746-92AA-DE96B8353A0E}" type="pres">
      <dgm:prSet presAssocID="{B6A2E7AA-F9E9-42C7-A592-79721320D160}" presName="conn2-1" presStyleLbl="parChTrans1D2" presStyleIdx="6" presStyleCnt="10"/>
      <dgm:spPr bwMode="auto"/>
    </dgm:pt>
    <dgm:pt modelId="{C36DB66F-3BDA-488A-8FAF-B6C6FABC13DA}" type="pres">
      <dgm:prSet presAssocID="{B6A2E7AA-F9E9-42C7-A592-79721320D160}" presName="connTx" presStyleLbl="parChTrans1D2" presStyleIdx="6" presStyleCnt="10"/>
      <dgm:spPr bwMode="auto"/>
    </dgm:pt>
    <dgm:pt modelId="{131AF3FB-10EF-4A32-816C-9B819DA075B6}" type="pres">
      <dgm:prSet presAssocID="{CEA983EA-675C-4492-AB01-591BCAEA0585}" presName="root2" presStyleCnt="0"/>
      <dgm:spPr bwMode="auto"/>
    </dgm:pt>
    <dgm:pt modelId="{A9EEAAA2-A8B9-4039-8EE2-1010AC463E0B}" type="pres">
      <dgm:prSet custLinFactNeighborX="126130" custLinFactNeighborY="2885" custLinFactX="100000" presAssocID="{CEA983EA-675C-4492-AB01-591BCAEA0585}" presName="LevelTwoTextNode" presStyleLbl="node2" presStyleIdx="6" presStyleCnt="10">
        <dgm:presLayoutVars>
          <dgm:chPref val="3"/>
        </dgm:presLayoutVars>
      </dgm:prSet>
      <dgm:spPr bwMode="auto">
        <a:prstGeom prst="flowChartAlternateProcess">
          <a:avLst/>
        </a:prstGeom>
      </dgm:spPr>
    </dgm:pt>
    <dgm:pt modelId="{C4D151FF-6C2B-4282-827D-839A6BD5C735}" type="pres">
      <dgm:prSet presAssocID="{CEA983EA-675C-4492-AB01-591BCAEA0585}" presName="level3hierChild" presStyleCnt="0"/>
      <dgm:spPr bwMode="auto"/>
    </dgm:pt>
    <dgm:pt modelId="{86EB8736-9D31-4BD5-9213-8BD86F5608CD}" type="pres">
      <dgm:prSet presAssocID="{23104DB3-287B-47A3-9101-EA528EC7C347}" presName="conn2-1" presStyleLbl="parChTrans1D2" presStyleIdx="7" presStyleCnt="10"/>
      <dgm:spPr bwMode="auto"/>
    </dgm:pt>
    <dgm:pt modelId="{513F6FCE-674C-4C15-989E-C728C427648F}" type="pres">
      <dgm:prSet presAssocID="{23104DB3-287B-47A3-9101-EA528EC7C347}" presName="connTx" presStyleLbl="parChTrans1D2" presStyleIdx="7" presStyleCnt="10"/>
      <dgm:spPr bwMode="auto"/>
    </dgm:pt>
    <dgm:pt modelId="{99CFE714-D241-4F43-BE3D-B718A5A384A0}" type="pres">
      <dgm:prSet presAssocID="{A3005009-BF19-4F2C-8BAD-EAFBD5B88073}" presName="root2" presStyleCnt="0"/>
      <dgm:spPr bwMode="auto"/>
    </dgm:pt>
    <dgm:pt modelId="{9BBA7A92-A9CD-4EF5-8020-4C37AD14B08F}" type="pres">
      <dgm:prSet custLinFactNeighborX="126245" custLinFactNeighborY="2885" custLinFactX="100000" custScaleX="165321" presAssocID="{A3005009-BF19-4F2C-8BAD-EAFBD5B88073}" presName="LevelTwoTextNode" presStyleLbl="node2" presStyleIdx="7" presStyleCnt="10">
        <dgm:presLayoutVars>
          <dgm:chPref val="3"/>
        </dgm:presLayoutVars>
      </dgm:prSet>
      <dgm:spPr bwMode="auto">
        <a:prstGeom prst="flowChartAlternateProcess">
          <a:avLst/>
        </a:prstGeom>
      </dgm:spPr>
    </dgm:pt>
    <dgm:pt modelId="{81DD1066-D548-4254-A053-5466CDB3BD62}" type="pres">
      <dgm:prSet presAssocID="{A3005009-BF19-4F2C-8BAD-EAFBD5B88073}" presName="level3hierChild" presStyleCnt="0"/>
      <dgm:spPr bwMode="auto"/>
    </dgm:pt>
    <dgm:pt modelId="{3171B100-AB0E-456C-BD2F-66BC76FFA6EB}" type="pres">
      <dgm:prSet presAssocID="{0316BCA2-15CD-40BB-8CCC-E272ADB79B1E}" presName="conn2-1" presStyleLbl="parChTrans1D2" presStyleIdx="8" presStyleCnt="10"/>
      <dgm:spPr bwMode="auto"/>
    </dgm:pt>
    <dgm:pt modelId="{1B7ACCC2-B7D6-4BC0-AE3F-FD8FAA35A225}" type="pres">
      <dgm:prSet presAssocID="{0316BCA2-15CD-40BB-8CCC-E272ADB79B1E}" presName="connTx" presStyleLbl="parChTrans1D2" presStyleIdx="8" presStyleCnt="10"/>
      <dgm:spPr bwMode="auto"/>
    </dgm:pt>
    <dgm:pt modelId="{BFAE6F82-C8AB-484A-8A48-92E4BCE8D73E}" type="pres">
      <dgm:prSet presAssocID="{E5C36595-0B46-4294-9031-189B1B3E745C}" presName="root2" presStyleCnt="0"/>
      <dgm:spPr bwMode="auto"/>
    </dgm:pt>
    <dgm:pt modelId="{5DDFC1F6-E61A-47EC-B46B-36DA6F1ABE1D}" type="pres">
      <dgm:prSet custLinFactNeighborX="126130" custLinFactNeighborY="2885" custLinFactX="100000" presAssocID="{E5C36595-0B46-4294-9031-189B1B3E745C}" presName="LevelTwoTextNode" presStyleLbl="node2" presStyleIdx="8" presStyleCnt="10">
        <dgm:presLayoutVars>
          <dgm:chPref val="3"/>
        </dgm:presLayoutVars>
      </dgm:prSet>
      <dgm:spPr bwMode="auto">
        <a:prstGeom prst="flowChartAlternateProcess">
          <a:avLst/>
        </a:prstGeom>
      </dgm:spPr>
    </dgm:pt>
    <dgm:pt modelId="{1DD5F863-EDE7-4D7C-AC40-22156D413373}" type="pres">
      <dgm:prSet presAssocID="{E5C36595-0B46-4294-9031-189B1B3E745C}" presName="level3hierChild" presStyleCnt="0"/>
      <dgm:spPr bwMode="auto"/>
    </dgm:pt>
    <dgm:pt modelId="{9A3F3C14-7D07-4E94-BF3C-D218010CFC82}" type="pres">
      <dgm:prSet presAssocID="{256C0E44-4E3C-42CF-9069-5B0853039418}" presName="conn2-1" presStyleLbl="parChTrans1D2" presStyleIdx="9" presStyleCnt="10"/>
      <dgm:spPr bwMode="auto"/>
    </dgm:pt>
    <dgm:pt modelId="{9434615E-8740-46D0-8471-AADFD7C91906}" type="pres">
      <dgm:prSet presAssocID="{256C0E44-4E3C-42CF-9069-5B0853039418}" presName="connTx" presStyleLbl="parChTrans1D2" presStyleIdx="9" presStyleCnt="10"/>
      <dgm:spPr bwMode="auto"/>
    </dgm:pt>
    <dgm:pt modelId="{62C11668-82FA-41DE-AB5A-391739975861}" type="pres">
      <dgm:prSet presAssocID="{F7DFC4F1-595E-453E-A5E7-F894505DA132}" presName="root2" presStyleCnt="0"/>
      <dgm:spPr bwMode="auto"/>
    </dgm:pt>
    <dgm:pt modelId="{4D402BF3-79A7-494C-97BF-C46815605F7B}" type="pres">
      <dgm:prSet custLinFactNeighborX="126130" custLinFactNeighborY="2885" custLinFactX="100000" presAssocID="{F7DFC4F1-595E-453E-A5E7-F894505DA132}" presName="LevelTwoTextNode" presStyleLbl="node2" presStyleIdx="9" presStyleCnt="10">
        <dgm:presLayoutVars>
          <dgm:chPref val="3"/>
        </dgm:presLayoutVars>
      </dgm:prSet>
      <dgm:spPr bwMode="auto">
        <a:prstGeom prst="flowChartAlternateProcess">
          <a:avLst/>
        </a:prstGeom>
      </dgm:spPr>
    </dgm:pt>
    <dgm:pt modelId="{C3807B18-E556-4A2B-AAEC-8360DE24ACB1}" type="pres">
      <dgm:prSet presAssocID="{F7DFC4F1-595E-453E-A5E7-F894505DA132}" presName="level3hierChild" presStyleCnt="0"/>
      <dgm:spPr bwMode="auto"/>
    </dgm:pt>
  </dgm:ptLst>
  <dgm:cxnLst>
    <dgm:cxn modelId="{B813B307-2442-4B00-A20F-8BF2A9D21EBF}" type="presOf" srcId="{446F7D1C-7D27-4F08-B35F-ADBC1C0CA6CE}" destId="{61D5C029-6D7F-4131-8E71-430D28803A47}" srcOrd="0" destOrd="0" presId="urn:microsoft.com/office/officeart/2008/layout/HorizontalMultiLevelHierarchy"/>
    <dgm:cxn modelId="{DB0ED50B-B5C8-4E78-9580-5B6B0C85FF50}" type="presOf" srcId="{23104DB3-287B-47A3-9101-EA528EC7C347}" destId="{86EB8736-9D31-4BD5-9213-8BD86F5608CD}" srcOrd="0" destOrd="0" presId="urn:microsoft.com/office/officeart/2008/layout/HorizontalMultiLevelHierarchy"/>
    <dgm:cxn modelId="{9B3A8A0F-DC56-412E-9E40-61AE8700F9C8}" type="presOf" srcId="{A9BD6A63-8D97-480E-9D24-5C455BCB2C4B}" destId="{91FE5343-9466-4BDD-80F6-2C88F09B11EC}" srcOrd="1" destOrd="0" presId="urn:microsoft.com/office/officeart/2008/layout/HorizontalMultiLevelHierarchy"/>
    <dgm:cxn modelId="{66D97F21-C4BA-4948-A52A-DF1052B6BE6A}" type="presOf" srcId="{EF115F10-DB1D-497B-9760-BB608CA39D9B}" destId="{BC3922E8-22DD-4D88-999E-C82728A15C80}" srcOrd="1" destOrd="0" presId="urn:microsoft.com/office/officeart/2008/layout/HorizontalMultiLevelHierarchy"/>
    <dgm:cxn modelId="{1E051927-2494-48A1-8312-E98FA400B067}" type="presOf" srcId="{E078EF42-84F2-4AF8-894B-C4FC66575DB0}" destId="{4AD4B917-8BEA-4FF1-8944-922EDAA75676}" srcOrd="0" destOrd="0" presId="urn:microsoft.com/office/officeart/2008/layout/HorizontalMultiLevelHierarchy"/>
    <dgm:cxn modelId="{FEBFBD29-55FF-4AC1-8AA5-EA26CF1FEB90}" srcId="{18B21C67-4C72-4A2A-87DE-A4BAA7D159A5}" destId="{CEA983EA-675C-4492-AB01-591BCAEA0585}" srcOrd="6" destOrd="0" parTransId="{B6A2E7AA-F9E9-42C7-A592-79721320D160}" sibTransId="{A9DDA1D6-0A56-4645-81F0-B38424FFD423}"/>
    <dgm:cxn modelId="{D7384A2A-03A2-4AF0-A30E-E534067FC582}" srcId="{18B21C67-4C72-4A2A-87DE-A4BAA7D159A5}" destId="{DCAF3588-9165-491F-B26E-30983AF203E9}" srcOrd="0" destOrd="0" parTransId="{446F7D1C-7D27-4F08-B35F-ADBC1C0CA6CE}" sibTransId="{207C346A-D0E5-43A7-8D79-CBF15860F8E7}"/>
    <dgm:cxn modelId="{CE74C12E-B5D6-42D2-8CCE-9725F93FDFB4}" type="presOf" srcId="{ABA4AC33-58B1-4EA5-A374-70E4DF03BF83}" destId="{9C6FEF2D-CFD6-43C1-8652-B02166044B07}" srcOrd="0" destOrd="0" presId="urn:microsoft.com/office/officeart/2008/layout/HorizontalMultiLevelHierarchy"/>
    <dgm:cxn modelId="{AC4F373E-F311-4DEC-9E4D-88F821B92257}" type="presOf" srcId="{F757D3D7-E743-45ED-9474-14786E4697BF}" destId="{2285F357-6D88-4884-8862-C36900C7036A}" srcOrd="0" destOrd="0" presId="urn:microsoft.com/office/officeart/2008/layout/HorizontalMultiLevelHierarchy"/>
    <dgm:cxn modelId="{8BA9CC3E-9A0B-4E22-9E3E-27E50A7FF1FC}" srcId="{18B21C67-4C72-4A2A-87DE-A4BAA7D159A5}" destId="{F7DFC4F1-595E-453E-A5E7-F894505DA132}" srcOrd="9" destOrd="0" parTransId="{256C0E44-4E3C-42CF-9069-5B0853039418}" sibTransId="{9DE85317-6101-4376-A0D8-F675CAA24140}"/>
    <dgm:cxn modelId="{D5E1EA3F-E161-4E7F-8570-BD277E893AF6}" type="presOf" srcId="{1C7EBB0C-D3E0-422B-9802-F80388741384}" destId="{30FA2767-4888-4FA2-8D99-54CF6B9DDD01}" srcOrd="0" destOrd="0" presId="urn:microsoft.com/office/officeart/2008/layout/HorizontalMultiLevelHierarchy"/>
    <dgm:cxn modelId="{779AA944-4BC9-48F3-BBDB-98C6D0EE6F5B}" type="presOf" srcId="{B6A2E7AA-F9E9-42C7-A592-79721320D160}" destId="{C36DB66F-3BDA-488A-8FAF-B6C6FABC13DA}" srcOrd="1" destOrd="0" presId="urn:microsoft.com/office/officeart/2008/layout/HorizontalMultiLevelHierarchy"/>
    <dgm:cxn modelId="{7C310D46-E748-4F24-ABA0-BA6A5E205332}" type="presOf" srcId="{7D2FF24E-2A23-4731-AE3B-3B112C915F19}" destId="{76FFEFD7-86A8-43EC-8970-445BEC443D44}" srcOrd="0" destOrd="0" presId="urn:microsoft.com/office/officeart/2008/layout/HorizontalMultiLevelHierarchy"/>
    <dgm:cxn modelId="{EBE58246-4DA3-4155-982E-FE1F986803A5}" type="presOf" srcId="{F757D3D7-E743-45ED-9474-14786E4697BF}" destId="{E581DC83-1D51-41BA-B5DD-3BF9A0A83B2C}" srcOrd="1" destOrd="0" presId="urn:microsoft.com/office/officeart/2008/layout/HorizontalMultiLevelHierarchy"/>
    <dgm:cxn modelId="{93263B57-E0F3-4787-8AA3-6E58668F9D86}" type="presOf" srcId="{15807586-F2A8-4D95-A71D-4A9696CA349E}" destId="{07156E99-3505-49F7-9E97-387BE7FB76C8}" srcOrd="0" destOrd="0" presId="urn:microsoft.com/office/officeart/2008/layout/HorizontalMultiLevelHierarchy"/>
    <dgm:cxn modelId="{DD57E258-767C-4034-A445-E246DD441997}" type="presOf" srcId="{45B0F7BB-7CA9-407E-82FE-20235C7A8A16}" destId="{B5E3192E-5006-437A-8CF2-342351A0E15A}" srcOrd="0" destOrd="0" presId="urn:microsoft.com/office/officeart/2008/layout/HorizontalMultiLevelHierarchy"/>
    <dgm:cxn modelId="{A7DB2C59-8FC5-4480-BDCD-558868194F28}" type="presOf" srcId="{EF115F10-DB1D-497B-9760-BB608CA39D9B}" destId="{FF365E78-64E2-4331-B0D3-8E7FDE223A1A}" srcOrd="0" destOrd="0" presId="urn:microsoft.com/office/officeart/2008/layout/HorizontalMultiLevelHierarchy"/>
    <dgm:cxn modelId="{5D886959-021A-41D6-89A5-158ACA56B6DA}" type="presOf" srcId="{23104DB3-287B-47A3-9101-EA528EC7C347}" destId="{513F6FCE-674C-4C15-989E-C728C427648F}" srcOrd="1" destOrd="0" presId="urn:microsoft.com/office/officeart/2008/layout/HorizontalMultiLevelHierarchy"/>
    <dgm:cxn modelId="{223CA15B-1CB6-4521-ABB9-300BD394F20F}" type="presOf" srcId="{15807586-F2A8-4D95-A71D-4A9696CA349E}" destId="{F2FACF07-7541-4961-8FA0-6F9AA112F833}" srcOrd="1" destOrd="0" presId="urn:microsoft.com/office/officeart/2008/layout/HorizontalMultiLevelHierarchy"/>
    <dgm:cxn modelId="{65380B5F-17D1-4A67-9C6C-8ECB805136C9}" srcId="{18B21C67-4C72-4A2A-87DE-A4BAA7D159A5}" destId="{690AA3B4-A961-4EE3-AD08-12A1BA569873}" srcOrd="2" destOrd="0" parTransId="{ABA4AC33-58B1-4EA5-A374-70E4DF03BF83}" sibTransId="{7A93CB38-FB95-4140-A451-2E94B4CD61F9}"/>
    <dgm:cxn modelId="{60591461-4A49-481D-A01C-43D9174571DA}" type="presOf" srcId="{A3005009-BF19-4F2C-8BAD-EAFBD5B88073}" destId="{9BBA7A92-A9CD-4EF5-8020-4C37AD14B08F}" srcOrd="0" destOrd="0" presId="urn:microsoft.com/office/officeart/2008/layout/HorizontalMultiLevelHierarchy"/>
    <dgm:cxn modelId="{7CE89766-9596-448F-AFB0-67C78C652DE3}" type="presOf" srcId="{CEA983EA-675C-4492-AB01-591BCAEA0585}" destId="{A9EEAAA2-A8B9-4039-8EE2-1010AC463E0B}" srcOrd="0" destOrd="0" presId="urn:microsoft.com/office/officeart/2008/layout/HorizontalMultiLevelHierarchy"/>
    <dgm:cxn modelId="{0CFB0C6D-D7AC-4B69-AF43-9D586B772B8B}" type="presOf" srcId="{0316BCA2-15CD-40BB-8CCC-E272ADB79B1E}" destId="{1B7ACCC2-B7D6-4BC0-AE3F-FD8FAA35A225}" srcOrd="1" destOrd="0" presId="urn:microsoft.com/office/officeart/2008/layout/HorizontalMultiLevelHierarchy"/>
    <dgm:cxn modelId="{60DCF490-9F5D-4615-8546-632CFA18C64C}" srcId="{18B21C67-4C72-4A2A-87DE-A4BAA7D159A5}" destId="{1C7EBB0C-D3E0-422B-9802-F80388741384}" srcOrd="3" destOrd="0" parTransId="{A9BD6A63-8D97-480E-9D24-5C455BCB2C4B}" sibTransId="{C79D2DDD-57B1-4F57-A4FD-587D542A542F}"/>
    <dgm:cxn modelId="{B595CB94-F595-41F0-9B5F-9B57FA34A891}" type="presOf" srcId="{256C0E44-4E3C-42CF-9069-5B0853039418}" destId="{9434615E-8740-46D0-8471-AADFD7C91906}" srcOrd="1" destOrd="0" presId="urn:microsoft.com/office/officeart/2008/layout/HorizontalMultiLevelHierarchy"/>
    <dgm:cxn modelId="{9C83DE96-6375-47A5-BF03-7536F9FE266C}" type="presOf" srcId="{446F7D1C-7D27-4F08-B35F-ADBC1C0CA6CE}" destId="{3F011133-79F1-496C-AE61-3295C86C122E}" srcOrd="1" destOrd="0" presId="urn:microsoft.com/office/officeart/2008/layout/HorizontalMultiLevelHierarchy"/>
    <dgm:cxn modelId="{4DBD8098-E542-4A9B-9635-F06747FCFDAF}" srcId="{18B21C67-4C72-4A2A-87DE-A4BAA7D159A5}" destId="{A3005009-BF19-4F2C-8BAD-EAFBD5B88073}" srcOrd="7" destOrd="0" parTransId="{23104DB3-287B-47A3-9101-EA528EC7C347}" sibTransId="{8016B77F-8751-4075-AE4F-7A343225FE7D}"/>
    <dgm:cxn modelId="{DDC1DE9A-AE67-4BE8-997D-9FB71E442831}" type="presOf" srcId="{E5C36595-0B46-4294-9031-189B1B3E745C}" destId="{5DDFC1F6-E61A-47EC-B46B-36DA6F1ABE1D}" srcOrd="0" destOrd="0" presId="urn:microsoft.com/office/officeart/2008/layout/HorizontalMultiLevelHierarchy"/>
    <dgm:cxn modelId="{ED8FE59D-E5F7-4014-BCB4-346D1FB9DC30}" srcId="{18B21C67-4C72-4A2A-87DE-A4BAA7D159A5}" destId="{E078EF42-84F2-4AF8-894B-C4FC66575DB0}" srcOrd="4" destOrd="0" parTransId="{F757D3D7-E743-45ED-9474-14786E4697BF}" sibTransId="{541A8A23-68CA-4141-A320-68EC9935FBAA}"/>
    <dgm:cxn modelId="{7E4C9AAD-AFAD-4F1C-BB6B-26E9DA44AD8B}" type="presOf" srcId="{241DFAE0-D965-4B6F-9CDF-0B8C106EBDB1}" destId="{33C911D8-0BD5-4C79-9A90-82D600DA1BAD}" srcOrd="0" destOrd="0" presId="urn:microsoft.com/office/officeart/2008/layout/HorizontalMultiLevelHierarchy"/>
    <dgm:cxn modelId="{E32115B6-434D-4F41-BD72-305F05D007EF}" type="presOf" srcId="{ABA4AC33-58B1-4EA5-A374-70E4DF03BF83}" destId="{E5759ACF-D495-49C4-A645-CFBAEA10DAF4}" srcOrd="1" destOrd="0" presId="urn:microsoft.com/office/officeart/2008/layout/HorizontalMultiLevelHierarchy"/>
    <dgm:cxn modelId="{8F040AB9-130C-49C5-B180-5C2F1BECBE19}" type="presOf" srcId="{F7DFC4F1-595E-453E-A5E7-F894505DA132}" destId="{4D402BF3-79A7-494C-97BF-C46815605F7B}" srcOrd="0" destOrd="0" presId="urn:microsoft.com/office/officeart/2008/layout/HorizontalMultiLevelHierarchy"/>
    <dgm:cxn modelId="{0F1296C4-5EF3-466C-97C0-EAEBCE14883A}" type="presOf" srcId="{256C0E44-4E3C-42CF-9069-5B0853039418}" destId="{9A3F3C14-7D07-4E94-BF3C-D218010CFC82}" srcOrd="0" destOrd="0" presId="urn:microsoft.com/office/officeart/2008/layout/HorizontalMultiLevelHierarchy"/>
    <dgm:cxn modelId="{228B4CCB-074B-4635-BD6E-29C9C1968000}" srcId="{18B21C67-4C72-4A2A-87DE-A4BAA7D159A5}" destId="{E5C36595-0B46-4294-9031-189B1B3E745C}" srcOrd="8" destOrd="0" parTransId="{0316BCA2-15CD-40BB-8CCC-E272ADB79B1E}" sibTransId="{38C316FB-F29E-48FE-B92E-4E62B83BB57F}"/>
    <dgm:cxn modelId="{6D5AA0CD-1486-41E5-9F93-446D6C09207A}" srcId="{7D2FF24E-2A23-4731-AE3B-3B112C915F19}" destId="{18B21C67-4C72-4A2A-87DE-A4BAA7D159A5}" srcOrd="0" destOrd="0" parTransId="{15691FE6-B2C3-4F7A-8C72-B4F5ADC4F3C2}" sibTransId="{9C099858-A242-47A9-90D1-BC47F49BDC76}"/>
    <dgm:cxn modelId="{C4FE7DD1-E9F6-4ABC-A382-8E20DA563BC7}" srcId="{18B21C67-4C72-4A2A-87DE-A4BAA7D159A5}" destId="{241DFAE0-D965-4B6F-9CDF-0B8C106EBDB1}" srcOrd="1" destOrd="0" parTransId="{15807586-F2A8-4D95-A71D-4A9696CA349E}" sibTransId="{5AC9AB0E-B82C-441B-B74A-FD4C76EF904A}"/>
    <dgm:cxn modelId="{261226D4-95D8-4419-89AF-55FDA3AB86CF}" type="presOf" srcId="{DCAF3588-9165-491F-B26E-30983AF203E9}" destId="{124A55A6-63DE-4C96-B8F3-BA1CA03421E4}" srcOrd="0" destOrd="0" presId="urn:microsoft.com/office/officeart/2008/layout/HorizontalMultiLevelHierarchy"/>
    <dgm:cxn modelId="{C37913DD-B5C7-4281-B14D-8C6A6D1BFC99}" type="presOf" srcId="{A9BD6A63-8D97-480E-9D24-5C455BCB2C4B}" destId="{11B9BB03-C43E-471F-8E32-E0B9805B4B91}" srcOrd="0" destOrd="0" presId="urn:microsoft.com/office/officeart/2008/layout/HorizontalMultiLevelHierarchy"/>
    <dgm:cxn modelId="{0952BADE-DBA9-4FD3-A461-B60ACC291E3D}" type="presOf" srcId="{18B21C67-4C72-4A2A-87DE-A4BAA7D159A5}" destId="{169DFAE3-F4D3-42D0-BE2E-F8DA859C2369}" srcOrd="0" destOrd="0" presId="urn:microsoft.com/office/officeart/2008/layout/HorizontalMultiLevelHierarchy"/>
    <dgm:cxn modelId="{E384DEE6-C1D0-44B4-AAFF-F6811C3258E0}" srcId="{18B21C67-4C72-4A2A-87DE-A4BAA7D159A5}" destId="{45B0F7BB-7CA9-407E-82FE-20235C7A8A16}" srcOrd="5" destOrd="0" parTransId="{EF115F10-DB1D-497B-9760-BB608CA39D9B}" sibTransId="{20C8B7C6-F397-446F-A5BE-0BACDF79CBBB}"/>
    <dgm:cxn modelId="{F1C632F2-D08D-4A03-9E58-C15A4E92E11A}" type="presOf" srcId="{0316BCA2-15CD-40BB-8CCC-E272ADB79B1E}" destId="{3171B100-AB0E-456C-BD2F-66BC76FFA6EB}" srcOrd="0" destOrd="0" presId="urn:microsoft.com/office/officeart/2008/layout/HorizontalMultiLevelHierarchy"/>
    <dgm:cxn modelId="{C9DE64F9-93EB-4252-AE73-908F06A4D672}" type="presOf" srcId="{B6A2E7AA-F9E9-42C7-A592-79721320D160}" destId="{0E91C0E1-B977-4746-92AA-DE96B8353A0E}" srcOrd="0" destOrd="0" presId="urn:microsoft.com/office/officeart/2008/layout/HorizontalMultiLevelHierarchy"/>
    <dgm:cxn modelId="{9A9148FF-916F-4B59-A1BF-81308A913BA5}" type="presOf" srcId="{690AA3B4-A961-4EE3-AD08-12A1BA569873}" destId="{A85BD232-6B25-4AFA-A4F4-6E1E3C1646C5}" srcOrd="0" destOrd="0" presId="urn:microsoft.com/office/officeart/2008/layout/HorizontalMultiLevelHierarchy"/>
    <dgm:cxn modelId="{1C292B20-F51D-48D0-A11A-A07D7DC8D215}" type="presParOf" srcId="{76FFEFD7-86A8-43EC-8970-445BEC443D44}" destId="{12A1E266-D2D8-43E8-ADD2-9A29D13EC622}" srcOrd="0" destOrd="0" presId="urn:microsoft.com/office/officeart/2008/layout/HorizontalMultiLevelHierarchy"/>
    <dgm:cxn modelId="{65CD8F52-D1F3-45D8-ACB5-B64B6527124E}" type="presParOf" srcId="{12A1E266-D2D8-43E8-ADD2-9A29D13EC622}" destId="{169DFAE3-F4D3-42D0-BE2E-F8DA859C2369}" srcOrd="0" destOrd="0" presId="urn:microsoft.com/office/officeart/2008/layout/HorizontalMultiLevelHierarchy"/>
    <dgm:cxn modelId="{33A36E57-4CB6-4224-B9E1-A0450C8459DB}" type="presParOf" srcId="{12A1E266-D2D8-43E8-ADD2-9A29D13EC622}" destId="{32E51A6A-794A-4A08-89D8-CC0C96AF7284}" srcOrd="1" destOrd="0" presId="urn:microsoft.com/office/officeart/2008/layout/HorizontalMultiLevelHierarchy"/>
    <dgm:cxn modelId="{71641D4B-914B-4728-868C-B789210D58C9}" type="presParOf" srcId="{32E51A6A-794A-4A08-89D8-CC0C96AF7284}" destId="{61D5C029-6D7F-4131-8E71-430D28803A47}" srcOrd="0" destOrd="0" presId="urn:microsoft.com/office/officeart/2008/layout/HorizontalMultiLevelHierarchy"/>
    <dgm:cxn modelId="{2121E1DC-AB1E-4B79-BBBC-9AE48D193245}" type="presParOf" srcId="{61D5C029-6D7F-4131-8E71-430D28803A47}" destId="{3F011133-79F1-496C-AE61-3295C86C122E}" srcOrd="0" destOrd="0" presId="urn:microsoft.com/office/officeart/2008/layout/HorizontalMultiLevelHierarchy"/>
    <dgm:cxn modelId="{C875BBC0-2960-4F23-8D4B-3EE80D3D3DA6}" type="presParOf" srcId="{32E51A6A-794A-4A08-89D8-CC0C96AF7284}" destId="{16B3E622-647F-4C41-A295-0C6B0B3256F2}" srcOrd="1" destOrd="0" presId="urn:microsoft.com/office/officeart/2008/layout/HorizontalMultiLevelHierarchy"/>
    <dgm:cxn modelId="{25934DB4-2150-4CB2-A13D-57CEC8229BDD}" type="presParOf" srcId="{16B3E622-647F-4C41-A295-0C6B0B3256F2}" destId="{124A55A6-63DE-4C96-B8F3-BA1CA03421E4}" srcOrd="0" destOrd="0" presId="urn:microsoft.com/office/officeart/2008/layout/HorizontalMultiLevelHierarchy"/>
    <dgm:cxn modelId="{0A6B3187-FE50-4928-815E-82972D6D07A5}" type="presParOf" srcId="{16B3E622-647F-4C41-A295-0C6B0B3256F2}" destId="{BE85E399-DC37-4A08-B63C-50C32B4C3DD1}" srcOrd="1" destOrd="0" presId="urn:microsoft.com/office/officeart/2008/layout/HorizontalMultiLevelHierarchy"/>
    <dgm:cxn modelId="{5BC6E76C-D45B-482F-A20F-772F6B1C9ADB}" type="presParOf" srcId="{32E51A6A-794A-4A08-89D8-CC0C96AF7284}" destId="{07156E99-3505-49F7-9E97-387BE7FB76C8}" srcOrd="2" destOrd="0" presId="urn:microsoft.com/office/officeart/2008/layout/HorizontalMultiLevelHierarchy"/>
    <dgm:cxn modelId="{E5569125-0108-4A1D-BABE-4FAFC92F13A2}" type="presParOf" srcId="{07156E99-3505-49F7-9E97-387BE7FB76C8}" destId="{F2FACF07-7541-4961-8FA0-6F9AA112F833}" srcOrd="0" destOrd="0" presId="urn:microsoft.com/office/officeart/2008/layout/HorizontalMultiLevelHierarchy"/>
    <dgm:cxn modelId="{FBD6F6FB-57A6-48EA-B2A2-09C821676C65}" type="presParOf" srcId="{32E51A6A-794A-4A08-89D8-CC0C96AF7284}" destId="{CC08A554-DEB8-4C22-A664-08D05AC781B4}" srcOrd="3" destOrd="0" presId="urn:microsoft.com/office/officeart/2008/layout/HorizontalMultiLevelHierarchy"/>
    <dgm:cxn modelId="{26404AA6-8039-4AD8-AFE5-676072D9436E}" type="presParOf" srcId="{CC08A554-DEB8-4C22-A664-08D05AC781B4}" destId="{33C911D8-0BD5-4C79-9A90-82D600DA1BAD}" srcOrd="0" destOrd="0" presId="urn:microsoft.com/office/officeart/2008/layout/HorizontalMultiLevelHierarchy"/>
    <dgm:cxn modelId="{C733C75C-D422-4C9B-9CC7-7BAA820F3E19}" type="presParOf" srcId="{CC08A554-DEB8-4C22-A664-08D05AC781B4}" destId="{17427480-F581-4D9D-B4A9-1F82191EEC4F}" srcOrd="1" destOrd="0" presId="urn:microsoft.com/office/officeart/2008/layout/HorizontalMultiLevelHierarchy"/>
    <dgm:cxn modelId="{7A44CF83-3C37-4929-BF62-6ECA455C688C}" type="presParOf" srcId="{32E51A6A-794A-4A08-89D8-CC0C96AF7284}" destId="{9C6FEF2D-CFD6-43C1-8652-B02166044B07}" srcOrd="4" destOrd="0" presId="urn:microsoft.com/office/officeart/2008/layout/HorizontalMultiLevelHierarchy"/>
    <dgm:cxn modelId="{37294C8D-44F9-4200-B73D-92C58EFF03F5}" type="presParOf" srcId="{9C6FEF2D-CFD6-43C1-8652-B02166044B07}" destId="{E5759ACF-D495-49C4-A645-CFBAEA10DAF4}" srcOrd="0" destOrd="0" presId="urn:microsoft.com/office/officeart/2008/layout/HorizontalMultiLevelHierarchy"/>
    <dgm:cxn modelId="{9F265F40-FC89-4B81-87D9-0998F1DD65AF}" type="presParOf" srcId="{32E51A6A-794A-4A08-89D8-CC0C96AF7284}" destId="{C4753ED0-174B-4BE5-A8AE-3E0C8553A570}" srcOrd="5" destOrd="0" presId="urn:microsoft.com/office/officeart/2008/layout/HorizontalMultiLevelHierarchy"/>
    <dgm:cxn modelId="{82448C98-CB56-4071-8520-597115BD2580}" type="presParOf" srcId="{C4753ED0-174B-4BE5-A8AE-3E0C8553A570}" destId="{A85BD232-6B25-4AFA-A4F4-6E1E3C1646C5}" srcOrd="0" destOrd="0" presId="urn:microsoft.com/office/officeart/2008/layout/HorizontalMultiLevelHierarchy"/>
    <dgm:cxn modelId="{4F90FBFA-9022-41CD-9546-03E4AEEEC830}" type="presParOf" srcId="{C4753ED0-174B-4BE5-A8AE-3E0C8553A570}" destId="{0A187AB7-B771-4A73-B0B5-5068E4AA3F3D}" srcOrd="1" destOrd="0" presId="urn:microsoft.com/office/officeart/2008/layout/HorizontalMultiLevelHierarchy"/>
    <dgm:cxn modelId="{5F50FE7A-65EA-442A-BD92-C5F7BF078378}" type="presParOf" srcId="{32E51A6A-794A-4A08-89D8-CC0C96AF7284}" destId="{11B9BB03-C43E-471F-8E32-E0B9805B4B91}" srcOrd="6" destOrd="0" presId="urn:microsoft.com/office/officeart/2008/layout/HorizontalMultiLevelHierarchy"/>
    <dgm:cxn modelId="{6E0B70C6-A101-4237-9B6F-2CCDDA964A1B}" type="presParOf" srcId="{11B9BB03-C43E-471F-8E32-E0B9805B4B91}" destId="{91FE5343-9466-4BDD-80F6-2C88F09B11EC}" srcOrd="0" destOrd="0" presId="urn:microsoft.com/office/officeart/2008/layout/HorizontalMultiLevelHierarchy"/>
    <dgm:cxn modelId="{9F46519E-89C0-4491-9F91-410910F1BCF1}" type="presParOf" srcId="{32E51A6A-794A-4A08-89D8-CC0C96AF7284}" destId="{1A20D778-3D4F-4D78-AE03-400EB826EF43}" srcOrd="7" destOrd="0" presId="urn:microsoft.com/office/officeart/2008/layout/HorizontalMultiLevelHierarchy"/>
    <dgm:cxn modelId="{8884A25C-18DF-49D4-BE1F-8837AEE986C4}" type="presParOf" srcId="{1A20D778-3D4F-4D78-AE03-400EB826EF43}" destId="{30FA2767-4888-4FA2-8D99-54CF6B9DDD01}" srcOrd="0" destOrd="0" presId="urn:microsoft.com/office/officeart/2008/layout/HorizontalMultiLevelHierarchy"/>
    <dgm:cxn modelId="{8498C94C-D5E9-4E54-9C7A-0913BEA5779E}" type="presParOf" srcId="{1A20D778-3D4F-4D78-AE03-400EB826EF43}" destId="{3C33637E-A7F1-4174-A797-52FA0863C43D}" srcOrd="1" destOrd="0" presId="urn:microsoft.com/office/officeart/2008/layout/HorizontalMultiLevelHierarchy"/>
    <dgm:cxn modelId="{67828B86-86A1-4679-ACCE-2AF66AE9CD95}" type="presParOf" srcId="{32E51A6A-794A-4A08-89D8-CC0C96AF7284}" destId="{2285F357-6D88-4884-8862-C36900C7036A}" srcOrd="8" destOrd="0" presId="urn:microsoft.com/office/officeart/2008/layout/HorizontalMultiLevelHierarchy"/>
    <dgm:cxn modelId="{68D4E1AF-B142-4584-8CE2-39E4BF6654A0}" type="presParOf" srcId="{2285F357-6D88-4884-8862-C36900C7036A}" destId="{E581DC83-1D51-41BA-B5DD-3BF9A0A83B2C}" srcOrd="0" destOrd="0" presId="urn:microsoft.com/office/officeart/2008/layout/HorizontalMultiLevelHierarchy"/>
    <dgm:cxn modelId="{59B6E99A-F875-411C-A6E1-FDF3DEAC572D}" type="presParOf" srcId="{32E51A6A-794A-4A08-89D8-CC0C96AF7284}" destId="{AE668F09-CC3A-40A3-8FB2-7928ECC3FE44}" srcOrd="9" destOrd="0" presId="urn:microsoft.com/office/officeart/2008/layout/HorizontalMultiLevelHierarchy"/>
    <dgm:cxn modelId="{22947392-6F48-4923-93D5-909AD5084E1E}" type="presParOf" srcId="{AE668F09-CC3A-40A3-8FB2-7928ECC3FE44}" destId="{4AD4B917-8BEA-4FF1-8944-922EDAA75676}" srcOrd="0" destOrd="0" presId="urn:microsoft.com/office/officeart/2008/layout/HorizontalMultiLevelHierarchy"/>
    <dgm:cxn modelId="{3F03A4AE-C828-4168-A718-F7C1676AC86F}" type="presParOf" srcId="{AE668F09-CC3A-40A3-8FB2-7928ECC3FE44}" destId="{2B8B7E4C-022D-4361-97A3-418DA2232B20}" srcOrd="1" destOrd="0" presId="urn:microsoft.com/office/officeart/2008/layout/HorizontalMultiLevelHierarchy"/>
    <dgm:cxn modelId="{BDDE66E9-37F8-482C-BCB1-0B60E68E9857}" type="presParOf" srcId="{32E51A6A-794A-4A08-89D8-CC0C96AF7284}" destId="{FF365E78-64E2-4331-B0D3-8E7FDE223A1A}" srcOrd="10" destOrd="0" presId="urn:microsoft.com/office/officeart/2008/layout/HorizontalMultiLevelHierarchy"/>
    <dgm:cxn modelId="{5CA73481-AB68-4717-90DC-9DFD8781AC27}" type="presParOf" srcId="{FF365E78-64E2-4331-B0D3-8E7FDE223A1A}" destId="{BC3922E8-22DD-4D88-999E-C82728A15C80}" srcOrd="0" destOrd="0" presId="urn:microsoft.com/office/officeart/2008/layout/HorizontalMultiLevelHierarchy"/>
    <dgm:cxn modelId="{AE05B5B8-781F-4E5D-9174-03FC61EA3E69}" type="presParOf" srcId="{32E51A6A-794A-4A08-89D8-CC0C96AF7284}" destId="{F93148A4-347E-4951-BFAE-76BB28100946}" srcOrd="11" destOrd="0" presId="urn:microsoft.com/office/officeart/2008/layout/HorizontalMultiLevelHierarchy"/>
    <dgm:cxn modelId="{1DD7C817-2239-4F28-A8F0-4A45F1197ECA}" type="presParOf" srcId="{F93148A4-347E-4951-BFAE-76BB28100946}" destId="{B5E3192E-5006-437A-8CF2-342351A0E15A}" srcOrd="0" destOrd="0" presId="urn:microsoft.com/office/officeart/2008/layout/HorizontalMultiLevelHierarchy"/>
    <dgm:cxn modelId="{9DC5B7D2-A64B-4008-9E6D-AC5A48616A10}" type="presParOf" srcId="{F93148A4-347E-4951-BFAE-76BB28100946}" destId="{5F47384A-9C43-4CF6-AE35-84F352691E23}" srcOrd="1" destOrd="0" presId="urn:microsoft.com/office/officeart/2008/layout/HorizontalMultiLevelHierarchy"/>
    <dgm:cxn modelId="{AEA255C3-2842-4294-AFB0-A900570A4126}" type="presParOf" srcId="{32E51A6A-794A-4A08-89D8-CC0C96AF7284}" destId="{0E91C0E1-B977-4746-92AA-DE96B8353A0E}" srcOrd="12" destOrd="0" presId="urn:microsoft.com/office/officeart/2008/layout/HorizontalMultiLevelHierarchy"/>
    <dgm:cxn modelId="{9867B3CE-14DC-4E3C-8667-5CD6F317B721}" type="presParOf" srcId="{0E91C0E1-B977-4746-92AA-DE96B8353A0E}" destId="{C36DB66F-3BDA-488A-8FAF-B6C6FABC13DA}" srcOrd="0" destOrd="0" presId="urn:microsoft.com/office/officeart/2008/layout/HorizontalMultiLevelHierarchy"/>
    <dgm:cxn modelId="{8F3AC7F0-BA56-4479-B037-63DC9C7F7165}" type="presParOf" srcId="{32E51A6A-794A-4A08-89D8-CC0C96AF7284}" destId="{131AF3FB-10EF-4A32-816C-9B819DA075B6}" srcOrd="13" destOrd="0" presId="urn:microsoft.com/office/officeart/2008/layout/HorizontalMultiLevelHierarchy"/>
    <dgm:cxn modelId="{8D59F9D9-4226-441A-8F82-4D7F20C392FD}" type="presParOf" srcId="{131AF3FB-10EF-4A32-816C-9B819DA075B6}" destId="{A9EEAAA2-A8B9-4039-8EE2-1010AC463E0B}" srcOrd="0" destOrd="0" presId="urn:microsoft.com/office/officeart/2008/layout/HorizontalMultiLevelHierarchy"/>
    <dgm:cxn modelId="{CE01B11B-95AC-4886-982D-C63407B6B26B}" type="presParOf" srcId="{131AF3FB-10EF-4A32-816C-9B819DA075B6}" destId="{C4D151FF-6C2B-4282-827D-839A6BD5C735}" srcOrd="1" destOrd="0" presId="urn:microsoft.com/office/officeart/2008/layout/HorizontalMultiLevelHierarchy"/>
    <dgm:cxn modelId="{59D96C4A-2452-4BC5-AA12-C76F01EC0597}" type="presParOf" srcId="{32E51A6A-794A-4A08-89D8-CC0C96AF7284}" destId="{86EB8736-9D31-4BD5-9213-8BD86F5608CD}" srcOrd="14" destOrd="0" presId="urn:microsoft.com/office/officeart/2008/layout/HorizontalMultiLevelHierarchy"/>
    <dgm:cxn modelId="{B762558D-DB88-4AD0-86D4-079C4560D75B}" type="presParOf" srcId="{86EB8736-9D31-4BD5-9213-8BD86F5608CD}" destId="{513F6FCE-674C-4C15-989E-C728C427648F}" srcOrd="0" destOrd="0" presId="urn:microsoft.com/office/officeart/2008/layout/HorizontalMultiLevelHierarchy"/>
    <dgm:cxn modelId="{FACA909A-0C45-4464-B697-0B17F16DB052}" type="presParOf" srcId="{32E51A6A-794A-4A08-89D8-CC0C96AF7284}" destId="{99CFE714-D241-4F43-BE3D-B718A5A384A0}" srcOrd="15" destOrd="0" presId="urn:microsoft.com/office/officeart/2008/layout/HorizontalMultiLevelHierarchy"/>
    <dgm:cxn modelId="{539E4E54-F8F1-49F0-A5A8-0335350F8CB4}" type="presParOf" srcId="{99CFE714-D241-4F43-BE3D-B718A5A384A0}" destId="{9BBA7A92-A9CD-4EF5-8020-4C37AD14B08F}" srcOrd="0" destOrd="0" presId="urn:microsoft.com/office/officeart/2008/layout/HorizontalMultiLevelHierarchy"/>
    <dgm:cxn modelId="{83717423-FF6E-4FE3-8EBD-1E6F7D41C4A8}" type="presParOf" srcId="{99CFE714-D241-4F43-BE3D-B718A5A384A0}" destId="{81DD1066-D548-4254-A053-5466CDB3BD62}" srcOrd="1" destOrd="0" presId="urn:microsoft.com/office/officeart/2008/layout/HorizontalMultiLevelHierarchy"/>
    <dgm:cxn modelId="{FAF54803-DE08-4BEA-8A1B-82174EF7AF06}" type="presParOf" srcId="{32E51A6A-794A-4A08-89D8-CC0C96AF7284}" destId="{3171B100-AB0E-456C-BD2F-66BC76FFA6EB}" srcOrd="16" destOrd="0" presId="urn:microsoft.com/office/officeart/2008/layout/HorizontalMultiLevelHierarchy"/>
    <dgm:cxn modelId="{140FE3AF-8A45-433F-804E-3FBA976C0BA3}" type="presParOf" srcId="{3171B100-AB0E-456C-BD2F-66BC76FFA6EB}" destId="{1B7ACCC2-B7D6-4BC0-AE3F-FD8FAA35A225}" srcOrd="0" destOrd="0" presId="urn:microsoft.com/office/officeart/2008/layout/HorizontalMultiLevelHierarchy"/>
    <dgm:cxn modelId="{E5BA2F84-10A8-42A0-866A-9922F02657C4}" type="presParOf" srcId="{32E51A6A-794A-4A08-89D8-CC0C96AF7284}" destId="{BFAE6F82-C8AB-484A-8A48-92E4BCE8D73E}" srcOrd="17" destOrd="0" presId="urn:microsoft.com/office/officeart/2008/layout/HorizontalMultiLevelHierarchy"/>
    <dgm:cxn modelId="{D7FE630D-C7E6-4EA7-83F0-8FF67D2A24F2}" type="presParOf" srcId="{BFAE6F82-C8AB-484A-8A48-92E4BCE8D73E}" destId="{5DDFC1F6-E61A-47EC-B46B-36DA6F1ABE1D}" srcOrd="0" destOrd="0" presId="urn:microsoft.com/office/officeart/2008/layout/HorizontalMultiLevelHierarchy"/>
    <dgm:cxn modelId="{B22075AF-D34A-4F08-8071-02257F6D0E11}" type="presParOf" srcId="{BFAE6F82-C8AB-484A-8A48-92E4BCE8D73E}" destId="{1DD5F863-EDE7-4D7C-AC40-22156D413373}" srcOrd="1" destOrd="0" presId="urn:microsoft.com/office/officeart/2008/layout/HorizontalMultiLevelHierarchy"/>
    <dgm:cxn modelId="{481B4DF7-FBAF-4EEA-9F5F-1BF8490D2DFF}" type="presParOf" srcId="{32E51A6A-794A-4A08-89D8-CC0C96AF7284}" destId="{9A3F3C14-7D07-4E94-BF3C-D218010CFC82}" srcOrd="18" destOrd="0" presId="urn:microsoft.com/office/officeart/2008/layout/HorizontalMultiLevelHierarchy"/>
    <dgm:cxn modelId="{D0D49880-C845-41D4-98DF-338B8DFEBD26}" type="presParOf" srcId="{9A3F3C14-7D07-4E94-BF3C-D218010CFC82}" destId="{9434615E-8740-46D0-8471-AADFD7C91906}" srcOrd="0" destOrd="0" presId="urn:microsoft.com/office/officeart/2008/layout/HorizontalMultiLevelHierarchy"/>
    <dgm:cxn modelId="{B2F2BBD3-F4A3-408F-851F-BA5B0842E5BD}" type="presParOf" srcId="{32E51A6A-794A-4A08-89D8-CC0C96AF7284}" destId="{62C11668-82FA-41DE-AB5A-391739975861}" srcOrd="19" destOrd="0" presId="urn:microsoft.com/office/officeart/2008/layout/HorizontalMultiLevelHierarchy"/>
    <dgm:cxn modelId="{3B986A78-3E67-4D6F-8A27-DB30A6938A2C}" type="presParOf" srcId="{62C11668-82FA-41DE-AB5A-391739975861}" destId="{4D402BF3-79A7-494C-97BF-C46815605F7B}" srcOrd="0" destOrd="0" presId="urn:microsoft.com/office/officeart/2008/layout/HorizontalMultiLevelHierarchy"/>
    <dgm:cxn modelId="{9191EEDF-2E9E-4B12-A4C9-8E289F703896}" type="presParOf" srcId="{62C11668-82FA-41DE-AB5A-391739975861}" destId="{C3807B18-E556-4A2B-AAEC-8360DE24ACB1}" srcOrd="1" destOrd="0" presId="urn:microsoft.com/office/officeart/2008/layout/HorizontalMultiLevelHierarchy"/>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986314627" name=""/>
      <dsp:cNvGrpSpPr/>
    </dsp:nvGrpSpPr>
    <dsp:grpSpPr bwMode="auto">
      <a:xfrm>
        <a:off x="0" y="0"/>
        <a:ext cx="10126620" cy="5636684"/>
        <a:chOff x="0" y="0"/>
        <a:chExt cx="10126620" cy="5636684"/>
      </a:xfrm>
    </dsp:grpSpPr>
    <dsp:sp modelId="{9A3F3C14-7D07-4E94-BF3C-D218010CFC82}">
      <dsp:nvSpPr>
        <dsp:cNvPr id="0" name=""/>
        <dsp:cNvSpPr/>
      </dsp:nvSpPr>
      <dsp:spPr bwMode="auto">
        <a:xfrm>
          <a:off x="1439459" y="2818342"/>
          <a:ext cx="6145915" cy="2588512"/>
        </a:xfrm>
        <a:custGeom>
          <a:avLst/>
          <a:gdLst/>
          <a:ahLst/>
          <a:cxnLst/>
          <a:rect l="0" t="0" r="0" b="0"/>
          <a:pathLst>
            <a:path fill="norm" stroke="1" extrusionOk="0">
              <a:moveTo>
                <a:pt x="0" y="0"/>
              </a:moveTo>
              <a:lnTo>
                <a:pt x="3072957" y="0"/>
              </a:lnTo>
              <a:lnTo>
                <a:pt x="3072957" y="2588512"/>
              </a:lnTo>
              <a:lnTo>
                <a:pt x="6145915" y="2588512"/>
              </a:lnTo>
            </a:path>
          </a:pathLst>
        </a:custGeom>
        <a:noFill/>
        <a:ln w="12700" cap="flat" cmpd="sng" algn="ctr">
          <a:solidFill>
            <a:srgbClr val="00A99E"/>
          </a:solidFill>
          <a:prstDash val="solid"/>
          <a:round/>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45698" y="3945878"/>
        <a:ext cx="333439" cy="333439"/>
      </dsp:txXfrm>
    </dsp:sp>
    <dsp:sp modelId="{3171B100-AB0E-456C-BD2F-66BC76FFA6EB}">
      <dsp:nvSpPr>
        <dsp:cNvPr id="0" name=""/>
        <dsp:cNvSpPr/>
      </dsp:nvSpPr>
      <dsp:spPr bwMode="auto">
        <a:xfrm>
          <a:off x="1439459" y="2818342"/>
          <a:ext cx="6145915" cy="2024271"/>
        </a:xfrm>
        <a:custGeom>
          <a:avLst/>
          <a:gdLst/>
          <a:ahLst/>
          <a:cxnLst/>
          <a:rect l="0" t="0" r="0" b="0"/>
          <a:pathLst>
            <a:path fill="norm" stroke="1" extrusionOk="0">
              <a:moveTo>
                <a:pt x="0" y="0"/>
              </a:moveTo>
              <a:lnTo>
                <a:pt x="3072957" y="0"/>
              </a:lnTo>
              <a:lnTo>
                <a:pt x="3072957" y="2024271"/>
              </a:lnTo>
              <a:lnTo>
                <a:pt x="6145915" y="2024271"/>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0650" y="3668710"/>
        <a:ext cx="323534" cy="323534"/>
      </dsp:txXfrm>
    </dsp:sp>
    <dsp:sp modelId="{86EB8736-9D31-4BD5-9213-8BD86F5608CD}">
      <dsp:nvSpPr>
        <dsp:cNvPr id="0" name=""/>
        <dsp:cNvSpPr/>
      </dsp:nvSpPr>
      <dsp:spPr bwMode="auto">
        <a:xfrm>
          <a:off x="1439459" y="2818342"/>
          <a:ext cx="6147649" cy="1449697"/>
        </a:xfrm>
        <a:custGeom>
          <a:avLst/>
          <a:gdLst/>
          <a:ahLst/>
          <a:cxnLst/>
          <a:rect l="0" t="0" r="0" b="0"/>
          <a:pathLst>
            <a:path fill="norm" stroke="1" extrusionOk="0">
              <a:moveTo>
                <a:pt x="0" y="0"/>
              </a:moveTo>
              <a:lnTo>
                <a:pt x="3073824" y="0"/>
              </a:lnTo>
              <a:lnTo>
                <a:pt x="3073824" y="1449697"/>
              </a:lnTo>
              <a:lnTo>
                <a:pt x="6147649" y="1449697"/>
              </a:lnTo>
            </a:path>
          </a:pathLst>
        </a:custGeom>
        <a:noFill/>
        <a:ln w="12700" cap="flat" cmpd="sng" algn="ctr">
          <a:solidFill>
            <a:srgbClr val="00A99E"/>
          </a:solidFill>
          <a:prstDash val="solid"/>
          <a:round/>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5378" y="3385283"/>
        <a:ext cx="315813" cy="315813"/>
      </dsp:txXfrm>
    </dsp:sp>
    <dsp:sp modelId="{0E91C0E1-B977-4746-92AA-DE96B8353A0E}">
      <dsp:nvSpPr>
        <dsp:cNvPr id="0" name=""/>
        <dsp:cNvSpPr/>
      </dsp:nvSpPr>
      <dsp:spPr bwMode="auto">
        <a:xfrm>
          <a:off x="1439459" y="2818342"/>
          <a:ext cx="6145915" cy="875122"/>
        </a:xfrm>
        <a:custGeom>
          <a:avLst/>
          <a:gdLst/>
          <a:ahLst/>
          <a:cxnLst/>
          <a:rect l="0" t="0" r="0" b="0"/>
          <a:pathLst>
            <a:path fill="norm" stroke="1" extrusionOk="0">
              <a:moveTo>
                <a:pt x="0" y="0"/>
              </a:moveTo>
              <a:lnTo>
                <a:pt x="3072957" y="0"/>
              </a:lnTo>
              <a:lnTo>
                <a:pt x="3072957" y="875122"/>
              </a:lnTo>
              <a:lnTo>
                <a:pt x="6145915" y="875122"/>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7220" y="3100705"/>
        <a:ext cx="310395" cy="310395"/>
      </dsp:txXfrm>
    </dsp:sp>
    <dsp:sp modelId="{FF365E78-64E2-4331-B0D3-8E7FDE223A1A}">
      <dsp:nvSpPr>
        <dsp:cNvPr id="0" name=""/>
        <dsp:cNvSpPr/>
      </dsp:nvSpPr>
      <dsp:spPr bwMode="auto">
        <a:xfrm>
          <a:off x="1439459" y="2818342"/>
          <a:ext cx="6145915" cy="300548"/>
        </a:xfrm>
        <a:custGeom>
          <a:avLst/>
          <a:gdLst/>
          <a:ahLst/>
          <a:cxnLst/>
          <a:rect l="0" t="0" r="0" b="0"/>
          <a:pathLst>
            <a:path fill="norm" stroke="1" extrusionOk="0">
              <a:moveTo>
                <a:pt x="0" y="0"/>
              </a:moveTo>
              <a:lnTo>
                <a:pt x="3072957" y="0"/>
              </a:lnTo>
              <a:lnTo>
                <a:pt x="3072957" y="300548"/>
              </a:lnTo>
              <a:lnTo>
                <a:pt x="6145915" y="300548"/>
              </a:lnTo>
            </a:path>
          </a:pathLst>
        </a:custGeom>
        <a:noFill/>
        <a:ln w="12700" cap="flat" cmpd="sng" algn="ctr">
          <a:solidFill>
            <a:srgbClr val="00A99E"/>
          </a:solidFill>
          <a:prstDash val="solid"/>
          <a:bevel/>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8586" y="2814784"/>
        <a:ext cx="307663" cy="307663"/>
      </dsp:txXfrm>
    </dsp:sp>
    <dsp:sp modelId="{2285F357-6D88-4884-8862-C36900C7036A}">
      <dsp:nvSpPr>
        <dsp:cNvPr id="0" name=""/>
        <dsp:cNvSpPr/>
      </dsp:nvSpPr>
      <dsp:spPr bwMode="auto">
        <a:xfrm>
          <a:off x="1439459" y="2584972"/>
          <a:ext cx="6145915" cy="233369"/>
        </a:xfrm>
        <a:custGeom>
          <a:avLst/>
          <a:gdLst/>
          <a:ahLst/>
          <a:cxnLst/>
          <a:rect l="0" t="0" r="0" b="0"/>
          <a:pathLst>
            <a:path fill="norm" stroke="1" extrusionOk="0">
              <a:moveTo>
                <a:pt x="0" y="233369"/>
              </a:moveTo>
              <a:lnTo>
                <a:pt x="3072957" y="233369"/>
              </a:lnTo>
              <a:lnTo>
                <a:pt x="3072957" y="0"/>
              </a:lnTo>
              <a:lnTo>
                <a:pt x="6145915" y="0"/>
              </a:lnTo>
            </a:path>
          </a:pathLst>
        </a:custGeom>
        <a:noFill/>
        <a:ln w="12700" cap="flat" cmpd="sng" algn="ctr">
          <a:solidFill>
            <a:srgbClr val="00A99E"/>
          </a:solidFill>
          <a:prstDash val="solid"/>
          <a:bevel/>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8659" y="2547898"/>
        <a:ext cx="307517" cy="307517"/>
      </dsp:txXfrm>
    </dsp:sp>
    <dsp:sp modelId="{11B9BB03-C43E-471F-8E32-E0B9805B4B91}">
      <dsp:nvSpPr>
        <dsp:cNvPr id="0" name=""/>
        <dsp:cNvSpPr/>
      </dsp:nvSpPr>
      <dsp:spPr bwMode="auto">
        <a:xfrm>
          <a:off x="1439459" y="1956990"/>
          <a:ext cx="6144528" cy="861351"/>
        </a:xfrm>
        <a:custGeom>
          <a:avLst/>
          <a:gdLst/>
          <a:ahLst/>
          <a:cxnLst/>
          <a:rect l="0" t="0" r="0" b="0"/>
          <a:pathLst>
            <a:path fill="norm" stroke="1" extrusionOk="0">
              <a:moveTo>
                <a:pt x="0" y="861351"/>
              </a:moveTo>
              <a:lnTo>
                <a:pt x="3072264" y="861351"/>
              </a:lnTo>
              <a:lnTo>
                <a:pt x="3072264" y="0"/>
              </a:lnTo>
              <a:lnTo>
                <a:pt x="6144528" y="0"/>
              </a:lnTo>
            </a:path>
          </a:pathLst>
        </a:custGeom>
        <a:noFill/>
        <a:ln w="12700" cap="flat" cmpd="sng" algn="ctr">
          <a:solidFill>
            <a:srgbClr val="00A99E"/>
          </a:solidFill>
          <a:prstDash val="solid"/>
          <a:bevel/>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6609" y="2232551"/>
        <a:ext cx="310230" cy="310230"/>
      </dsp:txXfrm>
    </dsp:sp>
    <dsp:sp modelId="{9C6FEF2D-CFD6-43C1-8652-B02166044B07}">
      <dsp:nvSpPr>
        <dsp:cNvPr id="0" name=""/>
        <dsp:cNvSpPr/>
      </dsp:nvSpPr>
      <dsp:spPr bwMode="auto">
        <a:xfrm>
          <a:off x="1439459" y="1408419"/>
          <a:ext cx="6144362" cy="1409921"/>
        </a:xfrm>
        <a:custGeom>
          <a:avLst/>
          <a:gdLst/>
          <a:ahLst/>
          <a:cxnLst/>
          <a:rect l="0" t="0" r="0" b="0"/>
          <a:pathLst>
            <a:path fill="norm" stroke="1" extrusionOk="0">
              <a:moveTo>
                <a:pt x="0" y="1409922"/>
              </a:moveTo>
              <a:lnTo>
                <a:pt x="3072181" y="1409922"/>
              </a:lnTo>
              <a:lnTo>
                <a:pt x="3072181" y="0"/>
              </a:lnTo>
              <a:lnTo>
                <a:pt x="6144362" y="0"/>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4040" y="1955779"/>
        <a:ext cx="315202" cy="315202"/>
      </dsp:txXfrm>
    </dsp:sp>
    <dsp:sp modelId="{07156E99-3505-49F7-9E97-387BE7FB76C8}">
      <dsp:nvSpPr>
        <dsp:cNvPr id="0" name=""/>
        <dsp:cNvSpPr/>
      </dsp:nvSpPr>
      <dsp:spPr bwMode="auto">
        <a:xfrm>
          <a:off x="1439459" y="794089"/>
          <a:ext cx="6145915" cy="2024252"/>
        </a:xfrm>
        <a:custGeom>
          <a:avLst/>
          <a:gdLst/>
          <a:ahLst/>
          <a:cxnLst/>
          <a:rect l="0" t="0" r="0" b="0"/>
          <a:pathLst>
            <a:path fill="norm" stroke="1" extrusionOk="0">
              <a:moveTo>
                <a:pt x="0" y="2024252"/>
              </a:moveTo>
              <a:lnTo>
                <a:pt x="3072957" y="2024252"/>
              </a:lnTo>
              <a:lnTo>
                <a:pt x="3072957" y="0"/>
              </a:lnTo>
              <a:lnTo>
                <a:pt x="6145915" y="0"/>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50650" y="1644448"/>
        <a:ext cx="323534" cy="323534"/>
      </dsp:txXfrm>
    </dsp:sp>
    <dsp:sp modelId="{61D5C029-6D7F-4131-8E71-430D28803A47}">
      <dsp:nvSpPr>
        <dsp:cNvPr id="0" name=""/>
        <dsp:cNvSpPr/>
      </dsp:nvSpPr>
      <dsp:spPr bwMode="auto">
        <a:xfrm>
          <a:off x="1439459" y="229829"/>
          <a:ext cx="6145915" cy="2588512"/>
        </a:xfrm>
        <a:custGeom>
          <a:avLst/>
          <a:gdLst/>
          <a:ahLst/>
          <a:cxnLst/>
          <a:rect l="0" t="0" r="0" b="0"/>
          <a:pathLst>
            <a:path fill="norm" stroke="1" extrusionOk="0">
              <a:moveTo>
                <a:pt x="0" y="2588512"/>
              </a:moveTo>
              <a:lnTo>
                <a:pt x="3072957" y="2588512"/>
              </a:lnTo>
              <a:lnTo>
                <a:pt x="3072957" y="0"/>
              </a:lnTo>
              <a:lnTo>
                <a:pt x="6145915" y="0"/>
              </a:lnTo>
            </a:path>
          </a:pathLst>
        </a:custGeom>
        <a:noFill/>
        <a:ln w="12700" cap="flat" cmpd="sng" algn="ctr">
          <a:solidFill>
            <a:srgbClr val="00A99E"/>
          </a:solidFill>
          <a:prstDash val="solid"/>
          <a:miter lim="800000"/>
        </a:ln>
        <a:effectLst/>
      </dsp:spPr>
      <dsp:style>
        <a:lnRef idx="2">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ts val="0"/>
            </a:spcBef>
            <a:spcAft>
              <a:spcPts val="0"/>
            </a:spcAft>
            <a:buNone/>
            <a:defRPr/>
          </a:pPr>
          <a:endParaRPr lang="de-DE" sz="2000"/>
        </a:p>
      </dsp:txBody>
      <dsp:txXfrm>
        <a:off x="4345698" y="1357366"/>
        <a:ext cx="333439" cy="333439"/>
      </dsp:txXfrm>
    </dsp:sp>
    <dsp:sp modelId="{169DFAE3-F4D3-42D0-BE2E-F8DA859C2369}">
      <dsp:nvSpPr>
        <dsp:cNvPr id="0" name=""/>
        <dsp:cNvSpPr/>
      </dsp:nvSpPr>
      <dsp:spPr bwMode="auto">
        <a:xfrm>
          <a:off x="0" y="2588512"/>
          <a:ext cx="2419260"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ts val="0"/>
            </a:spcBef>
            <a:spcAft>
              <a:spcPts val="0"/>
            </a:spcAft>
            <a:buNone/>
            <a:defRPr/>
          </a:pPr>
          <a:r>
            <a:rPr lang="de-DE" sz="1400"/>
            <a:t>Psychologie (B.A.)</a:t>
          </a:r>
          <a:endParaRPr sz="1400"/>
        </a:p>
      </dsp:txBody>
      <dsp:txXfrm>
        <a:off x="22438" y="2610950"/>
        <a:ext cx="2374384" cy="414783"/>
      </dsp:txXfrm>
    </dsp:sp>
    <dsp:sp modelId="{124A55A6-63DE-4C96-B8F3-BA1CA03421E4}">
      <dsp:nvSpPr>
        <dsp:cNvPr id="0" name=""/>
        <dsp:cNvSpPr/>
      </dsp:nvSpPr>
      <dsp:spPr bwMode="auto">
        <a:xfrm>
          <a:off x="7585375" y="0"/>
          <a:ext cx="1507683" cy="459659"/>
        </a:xfrm>
        <a:prstGeom prst="roundRect">
          <a:avLst>
            <a:gd name="adj" fmla="val 16667"/>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ts val="0"/>
            </a:spcBef>
            <a:spcAft>
              <a:spcPts val="0"/>
            </a:spcAft>
            <a:buNone/>
            <a:defRPr/>
          </a:pPr>
          <a:r>
            <a:rPr lang="de-DE" sz="1400"/>
            <a:t>Archäologie</a:t>
          </a:r>
          <a:endParaRPr sz="1400"/>
        </a:p>
      </dsp:txBody>
      <dsp:txXfrm>
        <a:off x="7607814" y="22439"/>
        <a:ext cx="1462805" cy="414781"/>
      </dsp:txXfrm>
    </dsp:sp>
    <dsp:sp modelId="{33C911D8-0BD5-4C79-9A90-82D600DA1BAD}">
      <dsp:nvSpPr>
        <dsp:cNvPr id="0" name=""/>
        <dsp:cNvSpPr/>
      </dsp:nvSpPr>
      <dsp:spPr bwMode="auto">
        <a:xfrm>
          <a:off x="7585375" y="564259"/>
          <a:ext cx="1896966"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ts val="0"/>
            </a:spcBef>
            <a:spcAft>
              <a:spcPts val="0"/>
            </a:spcAft>
            <a:buNone/>
            <a:defRPr/>
          </a:pPr>
          <a:r>
            <a:rPr lang="de-DE" sz="1400"/>
            <a:t>English Studies</a:t>
          </a:r>
          <a:endParaRPr sz="1400"/>
        </a:p>
      </dsp:txBody>
      <dsp:txXfrm>
        <a:off x="7607813" y="586697"/>
        <a:ext cx="1852090" cy="414783"/>
      </dsp:txXfrm>
    </dsp:sp>
    <dsp:sp modelId="{A85BD232-6B25-4AFA-A4F4-6E1E3C1646C5}">
      <dsp:nvSpPr>
        <dsp:cNvPr id="0" name=""/>
        <dsp:cNvSpPr/>
      </dsp:nvSpPr>
      <dsp:spPr bwMode="auto">
        <a:xfrm>
          <a:off x="7583822" y="1178589"/>
          <a:ext cx="2535711"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ts val="0"/>
            </a:spcBef>
            <a:spcAft>
              <a:spcPts val="0"/>
            </a:spcAft>
            <a:buNone/>
            <a:defRPr/>
          </a:pPr>
          <a:r>
            <a:rPr lang="de-DE" sz="1400"/>
            <a:t>Germanistik, Vergleichende Literatur- und Kulturwissenschaft</a:t>
          </a:r>
          <a:endParaRPr sz="1400"/>
        </a:p>
      </dsp:txBody>
      <dsp:txXfrm>
        <a:off x="7606260" y="1201027"/>
        <a:ext cx="2490835" cy="414783"/>
      </dsp:txXfrm>
    </dsp:sp>
    <dsp:sp modelId="{30FA2767-4888-4FA2-8D99-54CF6B9DDD01}">
      <dsp:nvSpPr>
        <dsp:cNvPr id="0" name=""/>
        <dsp:cNvSpPr/>
      </dsp:nvSpPr>
      <dsp:spPr bwMode="auto">
        <a:xfrm>
          <a:off x="7583988" y="1727160"/>
          <a:ext cx="2496557"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ts val="0"/>
            </a:spcBef>
            <a:spcAft>
              <a:spcPts val="0"/>
            </a:spcAft>
            <a:buNone/>
            <a:defRPr/>
          </a:pPr>
          <a:r>
            <a:rPr lang="de-DE" sz="1400"/>
            <a:t>Evangelische Theologie und Hermeneutik</a:t>
          </a:r>
          <a:endParaRPr sz="1400"/>
        </a:p>
      </dsp:txBody>
      <dsp:txXfrm>
        <a:off x="7606426" y="1749598"/>
        <a:ext cx="2451681" cy="414783"/>
      </dsp:txXfrm>
    </dsp:sp>
    <dsp:sp modelId="{4AD4B917-8BEA-4FF1-8944-922EDAA75676}">
      <dsp:nvSpPr>
        <dsp:cNvPr id="0" name=""/>
        <dsp:cNvSpPr/>
      </dsp:nvSpPr>
      <dsp:spPr bwMode="auto">
        <a:xfrm>
          <a:off x="7585375" y="2355143"/>
          <a:ext cx="1437455"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ts val="0"/>
            </a:spcBef>
            <a:spcAft>
              <a:spcPts val="0"/>
            </a:spcAft>
            <a:buNone/>
            <a:defRPr/>
          </a:pPr>
          <a:r>
            <a:rPr lang="de-DE" sz="1400"/>
            <a:t>Romanistik</a:t>
          </a:r>
          <a:endParaRPr sz="1400"/>
        </a:p>
      </dsp:txBody>
      <dsp:txXfrm>
        <a:off x="7607813" y="2377581"/>
        <a:ext cx="1392579" cy="414783"/>
      </dsp:txXfrm>
    </dsp:sp>
    <dsp:sp modelId="{B5E3192E-5006-437A-8CF2-342351A0E15A}">
      <dsp:nvSpPr>
        <dsp:cNvPr id="0" name=""/>
        <dsp:cNvSpPr/>
      </dsp:nvSpPr>
      <dsp:spPr bwMode="auto">
        <a:xfrm>
          <a:off x="7585375" y="2889060"/>
          <a:ext cx="1994468"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ts val="0"/>
            </a:spcBef>
            <a:spcAft>
              <a:spcPts val="0"/>
            </a:spcAft>
            <a:buNone/>
            <a:defRPr/>
          </a:pPr>
          <a:r>
            <a:rPr lang="de-DE" sz="1400"/>
            <a:t>Politik und Gesellschaft</a:t>
          </a:r>
          <a:endParaRPr sz="1400"/>
        </a:p>
      </dsp:txBody>
      <dsp:txXfrm>
        <a:off x="7607813" y="2911497"/>
        <a:ext cx="1949592" cy="414783"/>
      </dsp:txXfrm>
    </dsp:sp>
    <dsp:sp modelId="{A9EEAAA2-A8B9-4039-8EE2-1010AC463E0B}">
      <dsp:nvSpPr>
        <dsp:cNvPr id="0" name=""/>
        <dsp:cNvSpPr/>
      </dsp:nvSpPr>
      <dsp:spPr bwMode="auto">
        <a:xfrm>
          <a:off x="7585375" y="3463634"/>
          <a:ext cx="1507683"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ts val="0"/>
            </a:spcBef>
            <a:spcAft>
              <a:spcPts val="0"/>
            </a:spcAft>
            <a:buNone/>
            <a:defRPr/>
          </a:pPr>
          <a:r>
            <a:rPr lang="de-DE" sz="1400"/>
            <a:t>Philosophie</a:t>
          </a:r>
          <a:endParaRPr sz="1400"/>
        </a:p>
      </dsp:txBody>
      <dsp:txXfrm>
        <a:off x="7607813" y="3486072"/>
        <a:ext cx="1462807" cy="414783"/>
      </dsp:txXfrm>
    </dsp:sp>
    <dsp:sp modelId="{9BBA7A92-A9CD-4EF5-8020-4C37AD14B08F}">
      <dsp:nvSpPr>
        <dsp:cNvPr id="0" name=""/>
        <dsp:cNvSpPr/>
      </dsp:nvSpPr>
      <dsp:spPr bwMode="auto">
        <a:xfrm>
          <a:off x="7587109" y="4038209"/>
          <a:ext cx="2492516"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ts val="0"/>
            </a:spcBef>
            <a:spcAft>
              <a:spcPts val="0"/>
            </a:spcAft>
            <a:buNone/>
            <a:defRPr/>
          </a:pPr>
          <a:r>
            <a:rPr lang="de-DE" sz="1400"/>
            <a:t>Lateinamerika- und Altamerikastudien</a:t>
          </a:r>
          <a:endParaRPr sz="1400"/>
        </a:p>
      </dsp:txBody>
      <dsp:txXfrm>
        <a:off x="7609547" y="4060647"/>
        <a:ext cx="2447640" cy="414783"/>
      </dsp:txXfrm>
    </dsp:sp>
    <dsp:sp modelId="{5DDFC1F6-E61A-47EC-B46B-36DA6F1ABE1D}">
      <dsp:nvSpPr>
        <dsp:cNvPr id="0" name=""/>
        <dsp:cNvSpPr/>
      </dsp:nvSpPr>
      <dsp:spPr bwMode="auto">
        <a:xfrm>
          <a:off x="7585375" y="4612783"/>
          <a:ext cx="1507683"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ts val="0"/>
            </a:spcBef>
            <a:spcAft>
              <a:spcPts val="0"/>
            </a:spcAft>
            <a:buNone/>
            <a:defRPr/>
          </a:pPr>
          <a:r>
            <a:rPr lang="de-DE" sz="1400"/>
            <a:t>Kunstgeschichte</a:t>
          </a:r>
          <a:endParaRPr sz="1400"/>
        </a:p>
      </dsp:txBody>
      <dsp:txXfrm>
        <a:off x="7607813" y="4635221"/>
        <a:ext cx="1462807" cy="414783"/>
      </dsp:txXfrm>
    </dsp:sp>
    <dsp:sp modelId="{4D402BF3-79A7-494C-97BF-C46815605F7B}">
      <dsp:nvSpPr>
        <dsp:cNvPr id="0" name=""/>
        <dsp:cNvSpPr/>
      </dsp:nvSpPr>
      <dsp:spPr bwMode="auto">
        <a:xfrm>
          <a:off x="7585375" y="5177024"/>
          <a:ext cx="1507683" cy="459659"/>
        </a:xfrm>
        <a:prstGeom prst="flowChartAlternateProcess">
          <a:avLst/>
        </a:prstGeom>
        <a:solidFill>
          <a:srgbClr val="00A99E"/>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ts val="0"/>
            </a:spcBef>
            <a:spcAft>
              <a:spcPts val="0"/>
            </a:spcAft>
            <a:buNone/>
            <a:defRPr/>
          </a:pPr>
          <a:r>
            <a:rPr lang="de-DE" sz="1400"/>
            <a:t>Geschichte</a:t>
          </a:r>
          <a:endParaRPr sz="1400"/>
        </a:p>
      </dsp:txBody>
      <dsp:txXfrm>
        <a:off x="7607813" y="5199462"/>
        <a:ext cx="1462807" cy="414783"/>
      </dsp:txXfrm>
    </dsp:sp>
  </dsp:spTree>
</dsp:drawing>
</file>

<file path=ppt/diagrams/layout1.xml><?xml version="1.0" encoding="utf-8"?>
<dgm:layoutDef xmlns:dgm="http://schemas.openxmlformats.org/drawingml/2006/diagram" xmlns:a="http://schemas.openxmlformats.org/drawingml/2006/main" xmlns:r="http://schemas.openxmlformats.org/officeDocument/2006/relationships"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val="norm"/>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r:blip="">
      <dgm:adjLst/>
    </dgm:shape>
    <dgm:presOf/>
    <dgm:constrLst>
      <dgm:constr type="h" for="des" forName="LevelOneTextNode" refType="h"/>
      <dgm:constr type="w" for="des" forName="LevelOneTextNode" refType="h" refFor="des" refForName="LevelOneTextNode" fact="0.190000"/>
      <dgm:constr type="h" for="des" forName="LevelTwoTextNode" refType="w" refFor="des" refForName="LevelOneTextNode"/>
      <dgm:constr type="w" for="des" forName="LevelTwoTextNode" refType="h" refFor="des" refForName="LevelTwoTextNode" fact="3.280000"/>
      <dgm:constr type="sibSp" refType="h" refFor="des" refForName="LevelTwoTextNode" op="equ" fact="0.250000"/>
      <dgm:constr type="sibSp" for="des" forName="level2hierChild" refType="h" refFor="des" refForName="LevelTwoTextNode" op="equ" fact="0.250000"/>
      <dgm:constr type="sibSp" for="des" forName="level3hierChild" refType="h" refFor="des" refForName="LevelTwoTextNode" op="equ" fact="0.250000"/>
      <dgm:constr type="sp" for="des" forName="root1" refType="w" refFor="des" refForName="LevelTwoTextNode" fact="0.200000"/>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0000"/>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r:blip="">
            <dgm:adjLst/>
          </dgm:shape>
          <dgm:presOf/>
          <dgm:layoutNode name="LevelOneTextNode" styleLbl="node0">
            <dgm:varLst>
              <dgm:chPref val="3"/>
            </dgm:varLst>
            <dgm:alg type="tx">
              <dgm:param type="autoTxRot" val="grav"/>
            </dgm:alg>
            <dgm:choose name="Name9">
              <dgm:if name="Name10" func="var" arg="dir" op="equ" val="norm">
                <dgm:shape rot="270.000000" type="rect" r:blip="">
                  <dgm:adjLst/>
                </dgm:shape>
              </dgm:if>
              <dgm:else name="Name11">
                <dgm:shape rot="90.000000" type="rect" r:blip="">
                  <dgm:adjLst/>
                </dgm:shape>
              </dgm:else>
            </dgm:choose>
            <dgm:presOf axis="self"/>
            <dgm:constrLst>
              <dgm:constr type="tMarg" refType="primFontSz" fact="0.050000"/>
              <dgm:constr type="bMarg" refType="primFontSz" fact="0.050000"/>
              <dgm:constr type="lMarg" refType="primFontSz" fact="0.050000"/>
              <dgm:constr type="rMarg" refType="primFontSz" fact="0.050000"/>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type="rect" r:blip="" hideGeom="1">
                      <dgm:adjLst/>
                    </dgm:shape>
                    <dgm:presOf axis="self"/>
                    <dgm:constrLst>
                      <dgm:constr type="userA"/>
                      <dgm:constr type="w" refType="userA" fact="0.050000"/>
                      <dgm:constr type="h" refType="userA" fact="0.050000"/>
                      <dgm:constr type="lMarg" val="1"/>
                      <dgm:constr type="rMarg" val="1"/>
                      <dgm:constr type="tMarg"/>
                      <dgm:constr type="bMarg"/>
                    </dgm:constrLst>
                    <dgm:ruleLst>
                      <dgm:rule type="h" val="NaN" fact="0.25" max="NaN"/>
                      <dgm:rule type="w" val="NaN" fact="0.80000000000000004"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r:blip="">
                    <dgm:adjLst/>
                  </dgm:shape>
                  <dgm:presOf/>
                  <dgm:layoutNode name="LevelTwoTextNode">
                    <dgm:varLst>
                      <dgm:chPref val="3"/>
                    </dgm:varLst>
                    <dgm:alg type="tx"/>
                    <dgm:shape type="rect" r:blip="">
                      <dgm:adjLst/>
                    </dgm:shape>
                    <dgm:presOf axis="self"/>
                    <dgm:constrLst>
                      <dgm:constr type="tMarg" refType="primFontSz" fact="0.050000"/>
                      <dgm:constr type="bMarg" refType="primFontSz" fact="0.050000"/>
                      <dgm:constr type="lMarg" refType="primFontSz" fact="0.050000"/>
                      <dgm:constr type="rMarg" refType="primFontSz" fact="0.050000"/>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494F3850-E662-458F-BD38-DED80D5ECB26}" type="datetimeFigureOut">
              <a:rPr lang="de-DE"/>
              <a:t>23.09.24</a:t>
            </a:fld>
            <a:endParaRPr lang="de-DE"/>
          </a:p>
        </p:txBody>
      </p:sp>
      <p:sp>
        <p:nvSpPr>
          <p:cNvPr id="4" name="Folienbildplatzhalter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D6C453F1-AB76-4223-98B7-A9D6448E5C9C}" type="slidenum">
              <a:rPr lang="de-DE"/>
              <a:t>‹Nr.›</a:t>
            </a:fld>
            <a:endParaRPr lang="de-DE"/>
          </a:p>
        </p:txBody>
      </p:sp>
    </p:spTree>
  </p:cSld>
  <p:clrMap bg1="lt1" tx1="dk1" bg2="lt2" tx2="dk2" accent1="accent1" accent2="accent2" accent3="accent3" accent4="accent4" accent5="accent5" accent6="accent6" hlink="hlink" folHlink="folHlink"/>
  <p:hf dt="0" ftr="0" hdr="0" sldNum="1"/>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Herzlich Willkommen</a:t>
            </a:r>
            <a:endParaRPr/>
          </a:p>
          <a:p>
            <a:pPr>
              <a:defRPr/>
            </a:pPr>
            <a:r>
              <a:rPr lang="de-DE"/>
              <a:t>Vorstellen</a:t>
            </a:r>
            <a:endParaRPr/>
          </a:p>
        </p:txBody>
      </p:sp>
      <p:sp>
        <p:nvSpPr>
          <p:cNvPr id="4" name="Foliennummernplatzhalter 3"/>
          <p:cNvSpPr>
            <a:spLocks noGrp="1"/>
          </p:cNvSpPr>
          <p:nvPr>
            <p:ph type="sldNum" sz="quarter" idx="5"/>
          </p:nvPr>
        </p:nvSpPr>
        <p:spPr bwMode="auto"/>
        <p:txBody>
          <a:bodyPr/>
          <a:lstStyle/>
          <a:p>
            <a:pPr>
              <a:defRPr/>
            </a:pPr>
            <a:fld id="{D6C453F1-AB76-4223-98B7-A9D6448E5C9C}" type="slidenum">
              <a:rPr lang="de-DE"/>
              <a:t>1</a:t>
            </a:fld>
            <a:endParaRPr lang="de-DE"/>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Hinweise von Matti: </a:t>
            </a:r>
            <a:endParaRPr/>
          </a:p>
          <a:p>
            <a:pPr marL="171450" indent="-171450">
              <a:buFontTx/>
              <a:buChar char="-"/>
              <a:defRPr/>
            </a:pPr>
            <a:r>
              <a:rPr lang="de-DE"/>
              <a:t>B.A. qualifiziert </a:t>
            </a:r>
            <a:r>
              <a:rPr lang="de-DE" b="1"/>
              <a:t>nicht</a:t>
            </a:r>
            <a:r>
              <a:rPr lang="de-DE"/>
              <a:t> für Therapieausbildung</a:t>
            </a:r>
            <a:endParaRPr lang="de-DE"/>
          </a:p>
          <a:p>
            <a:pPr marL="171450" indent="-171450">
              <a:buFontTx/>
              <a:buChar char="-"/>
              <a:defRPr/>
            </a:pPr>
            <a:r>
              <a:rPr lang="de-DE"/>
              <a:t>ermöglicht generell kaum Psychologische Berufe</a:t>
            </a:r>
            <a:endParaRPr lang="de-DE"/>
          </a:p>
          <a:p>
            <a:pPr marL="571500" lvl="1" indent="-171450">
              <a:buFontTx/>
              <a:buChar char="-"/>
              <a:defRPr/>
            </a:pPr>
            <a:r>
              <a:rPr lang="de-DE"/>
              <a:t>sollte vor allem aus Interesse studiert werden</a:t>
            </a:r>
            <a:endParaRPr lang="de-DE"/>
          </a:p>
          <a:p>
            <a:pPr marL="571500" lvl="1" indent="-171450">
              <a:buFontTx/>
              <a:buChar char="-"/>
              <a:defRPr/>
            </a:pPr>
            <a:r>
              <a:rPr lang="de-DE"/>
              <a:t>Kann Bewerbungsvorteile bei Berufen (des Kernfachs) bringen</a:t>
            </a:r>
            <a:endParaRPr lang="de-DE"/>
          </a:p>
          <a:p>
            <a:pPr marL="171450" indent="-171450">
              <a:buFontTx/>
              <a:buChar char="-"/>
              <a:defRPr/>
            </a:pPr>
            <a:r>
              <a:rPr lang="de-DE"/>
              <a:t>Sollte </a:t>
            </a:r>
            <a:r>
              <a:rPr lang="de-DE" b="1"/>
              <a:t>nicht </a:t>
            </a:r>
            <a:r>
              <a:rPr lang="de-DE"/>
              <a:t>ohne Interesse am eigentlichen Kernfach studiert werden</a:t>
            </a:r>
            <a:endParaRPr lang="de-DE"/>
          </a:p>
          <a:p>
            <a:pPr marL="571500" lvl="1" indent="-171450">
              <a:buFontTx/>
              <a:buChar char="-"/>
              <a:defRPr/>
            </a:pPr>
            <a:r>
              <a:rPr lang="de-DE"/>
              <a:t>Berufstätigkeit später in der Regel im Kernfach</a:t>
            </a:r>
            <a:endParaRPr lang="de-DE"/>
          </a:p>
          <a:p>
            <a:pPr marL="571500" lvl="1" indent="-171450">
              <a:buFontTx/>
              <a:buChar char="-"/>
              <a:defRPr/>
            </a:pPr>
            <a:r>
              <a:rPr lang="de-DE"/>
              <a:t>Wechsel vom Begleitfach ins Hauptfach Psychologie ist nicht möglich (an der Uni Bonn)</a:t>
            </a:r>
            <a:endParaRPr lang="de-DE"/>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10</a:t>
            </a:fld>
            <a:endParaRPr lang="de-DE"/>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Psychologie lässt sich auch als Begleitfach wählen, wobei dies dann immer mit einem Kernfach der Philosophischen Fakultät gemeinsam studiert wird. </a:t>
            </a:r>
            <a:endParaRPr/>
          </a:p>
          <a:p>
            <a:pPr marL="171450" indent="-171450">
              <a:buFont typeface="Arial"/>
              <a:buChar char="•"/>
              <a:defRPr/>
            </a:pPr>
            <a:r>
              <a:rPr lang="de-DE"/>
              <a:t>Kernfach nimmt den Hauptteil des Studiums ein: 120 LP (ca. 70 % des Gesamtstudiums)</a:t>
            </a:r>
            <a:endParaRPr/>
          </a:p>
          <a:p>
            <a:pPr marL="171450" indent="-171450">
              <a:buFont typeface="Arial"/>
              <a:buChar char="•"/>
              <a:defRPr/>
            </a:pPr>
            <a:r>
              <a:rPr lang="de-DE"/>
              <a:t>Begleitfach: 36 LP</a:t>
            </a:r>
            <a:endParaRPr/>
          </a:p>
          <a:p>
            <a:pPr>
              <a:defRPr/>
            </a:pPr>
            <a:endParaRPr/>
          </a:p>
          <a:p>
            <a:pPr marL="0" indent="0">
              <a:buFont typeface="Arial"/>
              <a:buNone/>
              <a:defRPr/>
            </a:pPr>
            <a:endParaRPr lang="de-DE"/>
          </a:p>
          <a:p>
            <a:pPr>
              <a:defRPr/>
            </a:pPr>
            <a:endParaRPr lang="de-DE"/>
          </a:p>
        </p:txBody>
      </p:sp>
      <p:sp>
        <p:nvSpPr>
          <p:cNvPr id="4" name="Foliennummernplatzhalter 3"/>
          <p:cNvSpPr>
            <a:spLocks noGrp="1"/>
          </p:cNvSpPr>
          <p:nvPr>
            <p:ph type="sldNum" sz="quarter" idx="5"/>
          </p:nvPr>
        </p:nvSpPr>
        <p:spPr bwMode="auto"/>
        <p:txBody>
          <a:bodyPr/>
          <a:lstStyle/>
          <a:p>
            <a:pPr>
              <a:defRPr/>
            </a:pPr>
            <a:fld id="{D6C453F1-AB76-4223-98B7-A9D6448E5C9C}" type="slidenum">
              <a:rPr lang="de-DE"/>
              <a:t>11</a:t>
            </a:fld>
            <a:endParaRPr lang="de-DE"/>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Thema Master: nur kurz anreißen für Überblick, die meisten hier werden sich erstmal für den Bachelor interessieren. </a:t>
            </a:r>
            <a:endParaRPr/>
          </a:p>
          <a:p>
            <a:pPr>
              <a:defRPr/>
            </a:pPr>
            <a:r>
              <a:rPr lang="de-DE"/>
              <a:t>Im Fachbereich Psychologie braucht man für fast alle Berufsbilder den Masterabschluss. </a:t>
            </a:r>
            <a:endParaRPr/>
          </a:p>
          <a:p>
            <a:pPr>
              <a:defRPr/>
            </a:pPr>
            <a:endParaRPr/>
          </a:p>
          <a:p>
            <a:pPr>
              <a:defRPr/>
            </a:pPr>
            <a:endParaRPr lang="de-DE"/>
          </a:p>
          <a:p>
            <a:pPr>
              <a:defRPr/>
            </a:pPr>
            <a:endParaRPr/>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12</a:t>
            </a:fld>
            <a:endParaRPr lang="de-DE"/>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a:t>Wird voraussichtlich im WS 23 eingeführt</a:t>
            </a:r>
            <a:endParaRPr/>
          </a:p>
          <a:p>
            <a:pPr>
              <a:defRPr/>
            </a:pPr>
            <a:r>
              <a:rPr/>
              <a:t>Besonderer Fokus auf die angewandte klinische Psychologie</a:t>
            </a:r>
            <a:endParaRPr/>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13</a:t>
            </a:fld>
            <a:endParaRPr lang="de-DE"/>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D74AC4A-B13C-9B99-4FFB-1EE91B96A7F6}" type="slidenum">
              <a:rPr/>
              <a:t>14</a:t>
            </a:fld>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Besonderer Hinweis auf die Fachstudienberatung, da die Psychologie nicht am Beratermarkt vertreten ist.</a:t>
            </a:r>
            <a:endParaRPr/>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15</a:t>
            </a:fld>
            <a:endParaRPr lang="de-DE"/>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B250DAE-5A4F-2972-C708-4BC0784E6E47}" type="slidenum">
              <a:rPr/>
              <a:t>16</a:t>
            </a:fld>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7602B62-A57D-4CF9-6A81-23CFCF46012D}" type="slidenum">
              <a:rPr/>
              <a:t>17</a:t>
            </a:fld>
            <a:endParaRP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F8C2055-1198-EA15-B83D-65F996A01339}" type="slidenum">
              <a:rPr/>
              <a:t>18</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Webseite des Instituts: Sprechstundenzeiten – Vor Ort, telefonisch, per Mail </a:t>
            </a:r>
            <a:endParaRPr/>
          </a:p>
          <a:p>
            <a:pPr>
              <a:defRPr/>
            </a:pPr>
            <a:r>
              <a:rPr lang="de-DE"/>
              <a:t>Falls Sie also im Anschluss an diesen Vortrag weitere Fragen haben, zögern Sie nicht uns zu kontaktieren!</a:t>
            </a:r>
            <a:endParaRPr lang="de-DE"/>
          </a:p>
          <a:p>
            <a:pPr>
              <a:defRPr/>
            </a:pPr>
            <a:endParaRPr/>
          </a:p>
          <a:p>
            <a:pPr>
              <a:defRPr/>
            </a:pPr>
            <a:endParaRPr/>
          </a:p>
        </p:txBody>
      </p:sp>
      <p:sp>
        <p:nvSpPr>
          <p:cNvPr id="4" name="Foliennummernplatzhalter 3"/>
          <p:cNvSpPr>
            <a:spLocks noGrp="1"/>
          </p:cNvSpPr>
          <p:nvPr>
            <p:ph type="sldNum" sz="quarter" idx="5"/>
          </p:nvPr>
        </p:nvSpPr>
        <p:spPr bwMode="auto"/>
        <p:txBody>
          <a:bodyPr/>
          <a:lstStyle/>
          <a:p>
            <a:pPr>
              <a:defRPr/>
            </a:pPr>
            <a:fld id="{D6C453F1-AB76-4223-98B7-A9D6448E5C9C}" type="slidenum">
              <a:rPr lang="de-DE"/>
              <a:t>2</a:t>
            </a:fld>
            <a:endParaRPr lang="de-DE"/>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Was kann man danach überhaupt mit einem Psychologiestudium anfangen? - Berufsfelder</a:t>
            </a:r>
            <a:endParaRPr/>
          </a:p>
          <a:p>
            <a:pPr>
              <a:defRPr/>
            </a:pPr>
            <a:r>
              <a:rPr lang="de-DE"/>
              <a:t>Voraussetzungen und wie das mit der Bewerbung abläuft. </a:t>
            </a:r>
            <a:endParaRPr/>
          </a:p>
          <a:p>
            <a:pPr>
              <a:defRPr/>
            </a:pPr>
            <a:r>
              <a:rPr lang="de-DE"/>
              <a:t>Studiengänge, die an der Uni Bonn studiert werden können</a:t>
            </a:r>
            <a:endParaRPr/>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3</a:t>
            </a:fld>
            <a:endParaRPr lang="de-DE"/>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de-DE"/>
              <a:t>Forschungstätigkeit: z. B. An der Uni oder neuropsychologische Forschung am Max Planck Institut</a:t>
            </a:r>
            <a:endParaRPr/>
          </a:p>
          <a:p>
            <a:pPr marL="171450" indent="-171450">
              <a:buFont typeface="Arial"/>
              <a:buChar char="•"/>
              <a:defRPr/>
            </a:pPr>
            <a:r>
              <a:rPr lang="de-DE"/>
              <a:t>Forensischer Bereich (gerichtlich oder kriminologisch): Glaubhaftigkeit von Aussagen vor Gericht, Urteil über die Schuldfähigkeit von Straftäter*innen; Entscheidungen im Strafvollzug (z. B. Freigang möglich, ja oder nein?)</a:t>
            </a:r>
            <a:endParaRPr/>
          </a:p>
          <a:p>
            <a:pPr marL="171450" indent="-171450">
              <a:buFont typeface="Arial"/>
              <a:buChar char="•"/>
              <a:defRPr/>
            </a:pPr>
            <a:r>
              <a:rPr lang="de-DE"/>
              <a:t>Pädagogischer Bereich: z.B. Erziehungsberatungsstellen</a:t>
            </a:r>
            <a:endParaRPr/>
          </a:p>
          <a:p>
            <a:pPr marL="171450" indent="-171450">
              <a:buFont typeface="Arial"/>
              <a:buChar char="•"/>
              <a:defRPr/>
            </a:pPr>
            <a:r>
              <a:rPr lang="de-DE"/>
              <a:t>AOW: Personalauswahl, Unternehmensberatung ...</a:t>
            </a:r>
            <a:endParaRPr/>
          </a:p>
          <a:p>
            <a:pPr marL="171450" indent="-171450">
              <a:buFont typeface="Arial"/>
              <a:buChar char="•"/>
              <a:defRPr/>
            </a:pPr>
            <a:r>
              <a:rPr lang="de-DE"/>
              <a:t>Klinischer Bereich: z.B. Psychiatrische Kliniken/Reha/Neurologische, niedergelassene Therapeut:innen</a:t>
            </a:r>
            <a:endParaRPr/>
          </a:p>
          <a:p>
            <a:pPr>
              <a:defRPr/>
            </a:pPr>
            <a:endParaRPr lang="de-DE"/>
          </a:p>
          <a:p>
            <a:pPr>
              <a:defRPr/>
            </a:pPr>
            <a:r>
              <a:rPr lang="de-DE"/>
              <a:t>Der Bachelor in Bonn ist</a:t>
            </a:r>
            <a:r>
              <a:rPr lang="de-DE" b="1"/>
              <a:t> allgemein gehalten</a:t>
            </a:r>
            <a:r>
              <a:rPr lang="de-DE"/>
              <a:t>. Damit kann man sich in jede der Richtungen spezialisieren. </a:t>
            </a:r>
            <a:endParaRPr/>
          </a:p>
          <a:p>
            <a:pPr>
              <a:defRPr/>
            </a:pPr>
            <a:r>
              <a:rPr lang="de-DE"/>
              <a:t>Also keine Panik! Sie müssen sich nicht jetzt direkt für ein Berufsfeld entscheiden. Es wird erst für den Master relevant.</a:t>
            </a:r>
            <a:endParaRPr/>
          </a:p>
        </p:txBody>
      </p:sp>
      <p:sp>
        <p:nvSpPr>
          <p:cNvPr id="4" name="Foliennummernplatzhalter 3"/>
          <p:cNvSpPr>
            <a:spLocks noGrp="1"/>
          </p:cNvSpPr>
          <p:nvPr>
            <p:ph type="sldNum" sz="quarter" idx="5"/>
          </p:nvPr>
        </p:nvSpPr>
        <p:spPr bwMode="auto"/>
        <p:txBody>
          <a:bodyPr/>
          <a:lstStyle/>
          <a:p>
            <a:pPr>
              <a:defRPr/>
            </a:pPr>
            <a:fld id="{D6C453F1-AB76-4223-98B7-A9D6448E5C9C}" type="slidenum">
              <a:rPr lang="de-DE"/>
              <a:t>4</a:t>
            </a:fld>
            <a:endParaRPr lang="de-DE"/>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t>Wie komme ich denn jetzt an einen Studienplatz der Psychologie? </a:t>
            </a:r>
            <a:endParaRPr/>
          </a:p>
          <a:p>
            <a:pPr marL="0" marR="0" lvl="0" indent="0" algn="l" defTabSz="914400">
              <a:lnSpc>
                <a:spcPct val="100000"/>
              </a:lnSpc>
              <a:spcBef>
                <a:spcPts val="0"/>
              </a:spcBef>
              <a:spcAft>
                <a:spcPts val="0"/>
              </a:spcAft>
              <a:buClrTx/>
              <a:buSzTx/>
              <a:buFontTx/>
              <a:buNone/>
              <a:defRPr/>
            </a:pPr>
            <a:endParaRPr lang="de-DE"/>
          </a:p>
          <a:p>
            <a:pPr marL="0" marR="0" lvl="0" indent="0" algn="l" defTabSz="914400">
              <a:lnSpc>
                <a:spcPct val="100000"/>
              </a:lnSpc>
              <a:spcBef>
                <a:spcPts val="0"/>
              </a:spcBef>
              <a:spcAft>
                <a:spcPts val="0"/>
              </a:spcAft>
              <a:buClrTx/>
              <a:buSzTx/>
              <a:buFontTx/>
              <a:buNone/>
              <a:defRPr/>
            </a:pPr>
            <a:r>
              <a:rPr lang="de-DE"/>
              <a:t>Die Bewerbung findet online statt, für den B.Sc. Zentral über das DoSV – Dialogorientiertes Serviceverfahren. Hier können Sie sich für das selbe Fach an mehreren Unis gleichzeitig bewerben. Für B.A. und den M.Sc. Über das Bewerbungsportal den Uni Bonn.</a:t>
            </a:r>
            <a:endParaRPr lang="de-DE"/>
          </a:p>
          <a:p>
            <a:pPr marL="0" marR="0" lvl="0" indent="0" algn="l" defTabSz="914400">
              <a:lnSpc>
                <a:spcPct val="100000"/>
              </a:lnSpc>
              <a:spcBef>
                <a:spcPts val="0"/>
              </a:spcBef>
              <a:spcAft>
                <a:spcPts val="0"/>
              </a:spcAft>
              <a:buClrTx/>
              <a:buSzTx/>
              <a:buFontTx/>
              <a:buNone/>
              <a:defRPr/>
            </a:pPr>
            <a:endParaRPr/>
          </a:p>
          <a:p>
            <a:pPr marL="0" marR="0" lvl="0" indent="0" algn="l" defTabSz="914400">
              <a:lnSpc>
                <a:spcPct val="100000"/>
              </a:lnSpc>
              <a:spcBef>
                <a:spcPts val="0"/>
              </a:spcBef>
              <a:spcAft>
                <a:spcPts val="0"/>
              </a:spcAft>
              <a:buClrTx/>
              <a:buSzTx/>
              <a:buFontTx/>
              <a:buNone/>
              <a:defRPr/>
            </a:pPr>
            <a:r>
              <a:rPr lang="de-DE"/>
              <a:t>Da sich auf die Psychologischen Studiengänge idR immer viel mehr Personen bewerben als es Plätze gibt, sind die Studiengänge zulassungsbeschränkt. D. h. es werden Kriterien festgelegt, nach denen die Bewerbungen sortiert werden. Nach dieser entstandenen Rangliste werden die Studienplätze dann vergeben. </a:t>
            </a:r>
            <a:endParaRPr/>
          </a:p>
          <a:p>
            <a:pPr marL="0" marR="0" lvl="0" indent="0" algn="l" defTabSz="914400">
              <a:lnSpc>
                <a:spcPct val="100000"/>
              </a:lnSpc>
              <a:spcBef>
                <a:spcPts val="0"/>
              </a:spcBef>
              <a:spcAft>
                <a:spcPts val="0"/>
              </a:spcAft>
              <a:buClrTx/>
              <a:buSzTx/>
              <a:buFontTx/>
              <a:buNone/>
              <a:defRPr/>
            </a:pPr>
            <a:endParaRPr lang="de-DE"/>
          </a:p>
          <a:p>
            <a:pPr marL="0" marR="0" lvl="0" indent="0" algn="l" defTabSz="914400">
              <a:lnSpc>
                <a:spcPct val="100000"/>
              </a:lnSpc>
              <a:spcBef>
                <a:spcPts val="0"/>
              </a:spcBef>
              <a:spcAft>
                <a:spcPts val="0"/>
              </a:spcAft>
              <a:buClrTx/>
              <a:buSzTx/>
              <a:buFontTx/>
              <a:buNone/>
              <a:defRPr/>
            </a:pPr>
            <a:endParaRPr lang="de-DE"/>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5</a:t>
            </a:fld>
            <a:endParaRPr lang="de-DE"/>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t>Zulassung: in Bonn 40 % über Abiturnote, 60 % über Quote aus Wartesemester und Abiturnote</a:t>
            </a:r>
            <a:endParaRPr lang="de-DE"/>
          </a:p>
          <a:p>
            <a:pPr marL="0" marR="0" lvl="0" indent="0" algn="l" defTabSz="914400">
              <a:lnSpc>
                <a:spcPct val="100000"/>
              </a:lnSpc>
              <a:spcBef>
                <a:spcPts val="0"/>
              </a:spcBef>
              <a:spcAft>
                <a:spcPts val="0"/>
              </a:spcAft>
              <a:buClrTx/>
              <a:buSzTx/>
              <a:buFontTx/>
              <a:buNone/>
              <a:defRPr/>
            </a:pPr>
            <a:r>
              <a:rPr lang="de-DE"/>
              <a:t>Bei Gleichstand: abgeleisteter Dienst (BuFDi, FSJ, ...), dann Los</a:t>
            </a:r>
            <a:endParaRPr lang="de-DE"/>
          </a:p>
          <a:p>
            <a:pPr marL="0" marR="0" lvl="0" indent="0" algn="l" defTabSz="914400">
              <a:lnSpc>
                <a:spcPct val="100000"/>
              </a:lnSpc>
              <a:spcBef>
                <a:spcPts val="0"/>
              </a:spcBef>
              <a:spcAft>
                <a:spcPts val="0"/>
              </a:spcAft>
              <a:buClrTx/>
              <a:buSzTx/>
              <a:buFontTx/>
              <a:buNone/>
              <a:defRPr/>
            </a:pPr>
            <a:endParaRPr lang="de-DE"/>
          </a:p>
          <a:p>
            <a:pPr marL="0" marR="0" lvl="0" indent="0" algn="l" defTabSz="914400">
              <a:lnSpc>
                <a:spcPct val="100000"/>
              </a:lnSpc>
              <a:spcBef>
                <a:spcPts val="0"/>
              </a:spcBef>
              <a:spcAft>
                <a:spcPts val="0"/>
              </a:spcAft>
              <a:buClrTx/>
              <a:buSzTx/>
              <a:buFontTx/>
              <a:buNone/>
              <a:defRPr/>
            </a:pPr>
            <a:r>
              <a:rPr lang="de-DE"/>
              <a:t>Wartezeit: alle Semester, die man ab dem Erwerb eine Hochschulzugangsberechtigung nicht an einer Hochschule eingeschrieben ist.</a:t>
            </a:r>
            <a:endParaRPr lang="de-DE"/>
          </a:p>
          <a:p>
            <a:pPr marL="0" marR="0" lvl="0" indent="0" algn="l" defTabSz="914400">
              <a:lnSpc>
                <a:spcPct val="100000"/>
              </a:lnSpc>
              <a:spcBef>
                <a:spcPts val="0"/>
              </a:spcBef>
              <a:spcAft>
                <a:spcPts val="0"/>
              </a:spcAft>
              <a:buClrTx/>
              <a:buSzTx/>
              <a:buFontTx/>
              <a:buNone/>
              <a:defRPr/>
            </a:pPr>
            <a:endParaRPr/>
          </a:p>
          <a:p>
            <a:pPr marL="0" marR="0" lvl="0" indent="0" algn="l" defTabSz="914400">
              <a:lnSpc>
                <a:spcPct val="100000"/>
              </a:lnSpc>
              <a:spcBef>
                <a:spcPts val="0"/>
              </a:spcBef>
              <a:spcAft>
                <a:spcPts val="0"/>
              </a:spcAft>
              <a:buClrTx/>
              <a:buSzTx/>
              <a:buFontTx/>
              <a:buNone/>
              <a:defRPr/>
            </a:pPr>
            <a:r>
              <a:rPr lang="de-DE"/>
              <a:t>NC WiSe 24/25:</a:t>
            </a:r>
            <a:endParaRPr lang="de-DE"/>
          </a:p>
          <a:p>
            <a:pPr marL="0" marR="0" lvl="0" indent="0" algn="l" defTabSz="914400">
              <a:lnSpc>
                <a:spcPct val="100000"/>
              </a:lnSpc>
              <a:spcBef>
                <a:spcPts val="0"/>
              </a:spcBef>
              <a:spcAft>
                <a:spcPts val="0"/>
              </a:spcAft>
              <a:buClrTx/>
              <a:buSzTx/>
              <a:buFontTx/>
              <a:buNone/>
              <a:defRPr/>
            </a:pPr>
            <a:r>
              <a:rPr lang="de-DE"/>
              <a:t>Leistung (Abiturnote): 1,0 (mit Los – d.h. nicht alle mit 1,0 sind reingekommen)</a:t>
            </a:r>
            <a:endParaRPr lang="de-DE"/>
          </a:p>
          <a:p>
            <a:pPr marL="0" marR="0" lvl="0" indent="0" algn="l" defTabSz="914400">
              <a:lnSpc>
                <a:spcPct val="100000"/>
              </a:lnSpc>
              <a:spcBef>
                <a:spcPts val="0"/>
              </a:spcBef>
              <a:spcAft>
                <a:spcPts val="0"/>
              </a:spcAft>
              <a:buClrTx/>
              <a:buSzTx/>
              <a:buFontTx/>
              <a:buNone/>
              <a:defRPr/>
            </a:pPr>
            <a:r>
              <a:rPr lang="de-DE"/>
              <a:t>Punkte (Quote Abi &amp; Wartezeit): 71,4 (mit Los)</a:t>
            </a:r>
            <a:endParaRPr lang="de-DE"/>
          </a:p>
          <a:p>
            <a:pPr marL="0" marR="0" lvl="0" indent="0" algn="l" defTabSz="914400">
              <a:lnSpc>
                <a:spcPct val="100000"/>
              </a:lnSpc>
              <a:spcBef>
                <a:spcPts val="0"/>
              </a:spcBef>
              <a:spcAft>
                <a:spcPts val="0"/>
              </a:spcAft>
              <a:buClrTx/>
              <a:buSzTx/>
              <a:buFontTx/>
              <a:buNone/>
              <a:defRPr/>
            </a:pPr>
            <a:endParaRPr lang="de-DE"/>
          </a:p>
          <a:p>
            <a:pPr marL="0" marR="0" lvl="0" indent="0" algn="l" defTabSz="914400">
              <a:lnSpc>
                <a:spcPct val="100000"/>
              </a:lnSpc>
              <a:spcBef>
                <a:spcPts val="0"/>
              </a:spcBef>
              <a:spcAft>
                <a:spcPts val="0"/>
              </a:spcAft>
              <a:buClrTx/>
              <a:buSzTx/>
              <a:buFontTx/>
              <a:buNone/>
              <a:defRPr/>
            </a:pPr>
            <a:endParaRPr lang="de-DE"/>
          </a:p>
          <a:p>
            <a:pPr>
              <a:defRPr/>
            </a:pPr>
            <a:endParaRPr/>
          </a:p>
          <a:p>
            <a:pPr>
              <a:defRPr/>
            </a:pPr>
            <a:endParaRPr lang="de-DE"/>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6</a:t>
            </a:fld>
            <a:endParaRPr lang="de-DE"/>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sz="1200" b="0" i="0" u="none" strike="noStrike">
                <a:solidFill>
                  <a:schemeClr val="tx1"/>
                </a:solidFill>
                <a:latin typeface="Arial"/>
                <a:ea typeface="Arial"/>
                <a:cs typeface="Arial"/>
              </a:rPr>
              <a:t>Gegenstand der Psychologie ist die </a:t>
            </a:r>
            <a:r>
              <a:rPr lang="de-DE" sz="1200" b="1" i="0" u="none" strike="noStrike">
                <a:solidFill>
                  <a:schemeClr val="tx1"/>
                </a:solidFill>
                <a:latin typeface="Arial"/>
                <a:ea typeface="Arial"/>
                <a:cs typeface="Arial"/>
              </a:rPr>
              <a:t>wissenschaftliche Erforschung und Erklärung menschlichen Verhaltens und Erlebens</a:t>
            </a:r>
            <a:r>
              <a:rPr lang="de-DE" sz="1200" b="0" i="0" u="none" strike="noStrike">
                <a:solidFill>
                  <a:schemeClr val="tx1"/>
                </a:solidFill>
                <a:latin typeface="Arial"/>
                <a:ea typeface="Arial"/>
                <a:cs typeface="Arial"/>
              </a:rPr>
              <a:t>. </a:t>
            </a:r>
            <a:endParaRPr sz="1200">
              <a:latin typeface="Arial"/>
              <a:cs typeface="Arial"/>
            </a:endParaRPr>
          </a:p>
          <a:p>
            <a:pPr>
              <a:defRPr/>
            </a:pPr>
            <a:endParaRPr sz="1200" b="0" i="0" u="none" strike="noStrike">
              <a:solidFill>
                <a:schemeClr val="tx1"/>
              </a:solidFill>
              <a:latin typeface="Arial"/>
              <a:cs typeface="Arial"/>
            </a:endParaRPr>
          </a:p>
          <a:p>
            <a:pPr>
              <a:defRPr/>
            </a:pPr>
            <a:r>
              <a:rPr lang="de-DE" sz="1200" b="0" i="0" u="none" strike="noStrike">
                <a:solidFill>
                  <a:schemeClr val="tx1"/>
                </a:solidFill>
                <a:latin typeface="Arial"/>
                <a:ea typeface="Arial"/>
                <a:cs typeface="Arial"/>
              </a:rPr>
              <a:t>Experimente und statistische Berechnungen</a:t>
            </a:r>
            <a:endParaRPr>
              <a:latin typeface="Arial"/>
              <a:cs typeface="Arial"/>
            </a:endParaRPr>
          </a:p>
          <a:p>
            <a:pPr>
              <a:defRPr/>
            </a:pPr>
            <a:endParaRPr lang="de-DE" sz="1800" b="0" i="0" u="none" strike="noStrike">
              <a:solidFill>
                <a:schemeClr val="tx1"/>
              </a:solidFill>
              <a:latin typeface="Calibri Light"/>
            </a:endParaRPr>
          </a:p>
          <a:p>
            <a:pPr>
              <a:defRPr/>
            </a:pPr>
            <a:r>
              <a:rPr lang="de-DE">
                <a:latin typeface="Arial"/>
              </a:rPr>
              <a:t>Befähigung zu </a:t>
            </a:r>
            <a:r>
              <a:rPr lang="de-DE" b="1">
                <a:latin typeface="Arial"/>
              </a:rPr>
              <a:t>wissenschaftlich fundierter Arbeit</a:t>
            </a:r>
            <a:r>
              <a:rPr lang="de-DE">
                <a:latin typeface="Arial"/>
              </a:rPr>
              <a:t>,</a:t>
            </a:r>
            <a:r>
              <a:rPr lang="de-DE" b="0">
                <a:latin typeface="Arial"/>
              </a:rPr>
              <a:t> </a:t>
            </a:r>
            <a:r>
              <a:rPr lang="de-DE" b="0">
                <a:latin typeface="Arial"/>
              </a:rPr>
              <a:t>zur</a:t>
            </a:r>
            <a:r>
              <a:rPr lang="de-DE" b="1">
                <a:latin typeface="Arial"/>
              </a:rPr>
              <a:t> kritischen Einordnung und Anwendung</a:t>
            </a:r>
            <a:r>
              <a:rPr lang="de-DE" b="0">
                <a:latin typeface="Arial"/>
              </a:rPr>
              <a:t> der</a:t>
            </a:r>
            <a:r>
              <a:rPr lang="de-DE" b="1">
                <a:latin typeface="Arial"/>
              </a:rPr>
              <a:t> wissenschaftlichen Erkenntnisse und Methoden </a:t>
            </a:r>
            <a:r>
              <a:rPr lang="de-DE">
                <a:latin typeface="Arial"/>
              </a:rPr>
              <a:t>in der beruflichen Praxis sowie zu </a:t>
            </a:r>
            <a:r>
              <a:rPr lang="de-DE" b="1">
                <a:latin typeface="Arial"/>
              </a:rPr>
              <a:t>verantwortlichem Handeln</a:t>
            </a:r>
            <a:endParaRPr lang="de-DE">
              <a:solidFill>
                <a:schemeClr val="tx1"/>
              </a:solidFill>
            </a:endParaRPr>
          </a:p>
        </p:txBody>
      </p:sp>
      <p:sp>
        <p:nvSpPr>
          <p:cNvPr id="4" name="Foliennummernplatzhalter 3"/>
          <p:cNvSpPr>
            <a:spLocks noGrp="1"/>
          </p:cNvSpPr>
          <p:nvPr>
            <p:ph type="sldNum" sz="quarter" idx="5"/>
          </p:nvPr>
        </p:nvSpPr>
        <p:spPr bwMode="auto"/>
        <p:txBody>
          <a:bodyPr/>
          <a:lstStyle/>
          <a:p>
            <a:pPr>
              <a:defRPr/>
            </a:pPr>
            <a:fld id="{D6C453F1-AB76-4223-98B7-A9D6448E5C9C}" type="slidenum">
              <a:rPr lang="de-DE"/>
              <a:t>7</a:t>
            </a:fld>
            <a:endParaRPr lang="de-DE"/>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D3DF087-D8B7-F536-3422-BE1300ACCBA4}" type="slidenum">
              <a:rPr/>
              <a:t>8</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171450" indent="-171450" algn="l">
              <a:buFont typeface="Arial"/>
              <a:buChar char="•"/>
              <a:defRPr/>
            </a:pPr>
            <a:r>
              <a:rPr lang="de-DE" sz="1200" b="1">
                <a:latin typeface="Arial"/>
                <a:ea typeface="Arial"/>
                <a:cs typeface="Arial"/>
              </a:rPr>
              <a:t>Allgemeine Psychologie I+II: </a:t>
            </a:r>
            <a:r>
              <a:rPr lang="de-DE" sz="1200" b="0" i="0" u="none" strike="noStrike">
                <a:latin typeface="Arial"/>
                <a:ea typeface="Arial"/>
                <a:cs typeface="Arial"/>
              </a:rPr>
              <a:t>Wahrnehmungsprozessen, Informationsverarbeitung, Gedächtnis, Entscheiden; </a:t>
            </a:r>
            <a:br>
              <a:rPr lang="de-DE" sz="1200" b="0" i="0" u="none" strike="noStrike">
                <a:latin typeface="Arial"/>
                <a:ea typeface="Arial"/>
                <a:cs typeface="Arial"/>
              </a:rPr>
            </a:br>
            <a:r>
              <a:rPr lang="de-DE" sz="1200" b="0" i="0" u="none" strike="noStrike">
                <a:latin typeface="Arial"/>
                <a:ea typeface="Arial"/>
                <a:cs typeface="Arial"/>
              </a:rPr>
              <a:t>Bedingungen von Emotionen und Motivation sowie mit Theorien und Modellen des Lernens </a:t>
            </a:r>
            <a:endParaRPr sz="1200">
              <a:latin typeface="Arial"/>
              <a:cs typeface="Arial"/>
            </a:endParaRPr>
          </a:p>
          <a:p>
            <a:pPr marL="171450" indent="-171450" algn="l">
              <a:buFont typeface="Arial"/>
              <a:buChar char="•"/>
              <a:defRPr/>
            </a:pPr>
            <a:r>
              <a:rPr lang="de-DE" sz="1200" b="1">
                <a:latin typeface="Arial"/>
                <a:ea typeface="Arial"/>
                <a:cs typeface="Arial"/>
              </a:rPr>
              <a:t>Differentielle Psychologie und Persönlichkeit: </a:t>
            </a:r>
            <a:r>
              <a:rPr lang="de-DE" sz="1200">
                <a:latin typeface="Arial"/>
                <a:ea typeface="Arial"/>
                <a:cs typeface="Arial"/>
              </a:rPr>
              <a:t>Eigenschaften, </a:t>
            </a:r>
            <a:r>
              <a:rPr lang="de-DE" sz="1200" b="0" i="0" u="none" strike="noStrike">
                <a:latin typeface="Arial"/>
                <a:ea typeface="Arial"/>
                <a:cs typeface="Arial"/>
              </a:rPr>
              <a:t>die Individuen voneinander unterscheiden; Persönlichkeitstheorien: welchen Einfluss haben genetische Faktoren im Vergleich zu Umweltfaktoren?</a:t>
            </a:r>
            <a:endParaRPr sz="1200">
              <a:latin typeface="Arial"/>
              <a:cs typeface="Arial"/>
            </a:endParaRPr>
          </a:p>
          <a:p>
            <a:pPr marL="171450" indent="-171450" algn="l">
              <a:buFont typeface="Arial"/>
              <a:buChar char="•"/>
              <a:defRPr/>
            </a:pPr>
            <a:r>
              <a:rPr lang="de-DE" sz="1200" b="1">
                <a:latin typeface="Arial"/>
                <a:ea typeface="Arial"/>
                <a:cs typeface="Arial"/>
              </a:rPr>
              <a:t>Sozialpsychologie</a:t>
            </a:r>
            <a:r>
              <a:rPr lang="de-DE" sz="1200" b="1" i="0" u="none" strike="noStrike">
                <a:latin typeface="Arial"/>
                <a:ea typeface="Arial"/>
                <a:cs typeface="Arial"/>
              </a:rPr>
              <a:t>: </a:t>
            </a:r>
            <a:r>
              <a:rPr lang="de-DE" sz="1200" b="0" i="0" u="none" strike="noStrike">
                <a:latin typeface="Arial"/>
                <a:ea typeface="Arial"/>
                <a:cs typeface="Arial"/>
              </a:rPr>
              <a:t>sieht den Menschen als Teil eines sozialen Gefüges und setzt sich z. B. mit der Entstehung von Vorurteilen auseinander</a:t>
            </a:r>
            <a:endParaRPr sz="1200">
              <a:latin typeface="Arial"/>
              <a:cs typeface="Arial"/>
            </a:endParaRPr>
          </a:p>
          <a:p>
            <a:pPr marL="171450" indent="-171450" algn="l">
              <a:buFont typeface="Arial"/>
              <a:buChar char="•"/>
              <a:defRPr/>
            </a:pPr>
            <a:r>
              <a:rPr lang="de-DE" sz="1200" b="1">
                <a:latin typeface="Arial"/>
                <a:ea typeface="Arial"/>
                <a:cs typeface="Arial"/>
              </a:rPr>
              <a:t>Entwicklungspsychologie: </a:t>
            </a:r>
            <a:r>
              <a:rPr lang="de-DE" sz="1200">
                <a:latin typeface="Arial"/>
                <a:ea typeface="Arial"/>
                <a:cs typeface="Arial"/>
              </a:rPr>
              <a:t>sozialen, emotionalen, kognitiven, perzeptuellen und motorischen Entwicklung in ausgewählten Lebensabschnitten; </a:t>
            </a:r>
            <a:br>
              <a:rPr lang="de-DE" sz="1200">
                <a:latin typeface="Arial"/>
                <a:ea typeface="Arial"/>
                <a:cs typeface="Arial"/>
              </a:rPr>
            </a:br>
            <a:r>
              <a:rPr lang="de-DE" sz="1200">
                <a:latin typeface="Arial"/>
                <a:ea typeface="Arial"/>
                <a:cs typeface="Arial"/>
              </a:rPr>
              <a:t>all diese Teilgebiete umfassend erforscht die Entwicklungspsychologie </a:t>
            </a:r>
            <a:r>
              <a:rPr lang="de-DE" sz="1200" b="0" i="0" u="none" strike="noStrike">
                <a:latin typeface="Arial"/>
                <a:ea typeface="Arial"/>
                <a:cs typeface="Arial"/>
              </a:rPr>
              <a:t>Veränderung psychischer Eigenschaften und Funktionen über die gesamte Lebensspanne </a:t>
            </a:r>
            <a:endParaRPr sz="1200">
              <a:latin typeface="Arial"/>
              <a:cs typeface="Arial"/>
            </a:endParaRPr>
          </a:p>
          <a:p>
            <a:pPr marL="171450" marR="0" lvl="0" indent="-171450" algn="l" defTabSz="914400">
              <a:lnSpc>
                <a:spcPct val="100000"/>
              </a:lnSpc>
              <a:spcBef>
                <a:spcPts val="0"/>
              </a:spcBef>
              <a:spcAft>
                <a:spcPts val="0"/>
              </a:spcAft>
              <a:buClrTx/>
              <a:buSzTx/>
              <a:buFont typeface="Arial"/>
              <a:buChar char="•"/>
              <a:defRPr/>
            </a:pPr>
            <a:r>
              <a:rPr lang="de-DE" sz="1200" b="1">
                <a:latin typeface="Arial"/>
                <a:ea typeface="Arial"/>
                <a:cs typeface="Arial"/>
              </a:rPr>
              <a:t>Methodenlehre und Diagnostik: </a:t>
            </a:r>
            <a:r>
              <a:rPr lang="de-DE" sz="1200" b="0">
                <a:latin typeface="Arial"/>
                <a:ea typeface="Arial"/>
                <a:cs typeface="Arial"/>
              </a:rPr>
              <a:t>Ableitung wissenschaftlicher Fragestellungen und Übersetzung dieser in statistische Hypothesen; </a:t>
            </a:r>
            <a:br>
              <a:rPr lang="de-DE" sz="1200" b="0">
                <a:latin typeface="Arial"/>
                <a:ea typeface="Arial"/>
                <a:cs typeface="Arial"/>
              </a:rPr>
            </a:br>
            <a:r>
              <a:rPr lang="de-DE" sz="1200">
                <a:latin typeface="Arial"/>
                <a:ea typeface="Arial"/>
                <a:cs typeface="Arial"/>
              </a:rPr>
              <a:t>Statistik: deskriptive (Stichprobenbeschreibung aus einer Grundgesamtheit, Zusammenhangsmaße), Inferenzstatistik (statistische Tests in Bezug auf psychologische Fragestellungen); </a:t>
            </a:r>
            <a:br>
              <a:rPr lang="de-DE" sz="1200">
                <a:latin typeface="Arial"/>
                <a:ea typeface="Arial"/>
                <a:cs typeface="Arial"/>
              </a:rPr>
            </a:br>
            <a:r>
              <a:rPr lang="de-DE" sz="1200">
                <a:latin typeface="Arial"/>
                <a:ea typeface="Arial"/>
                <a:cs typeface="Arial"/>
              </a:rPr>
              <a:t>Testtheorie und Testkonstruktion: wie kann ich einen Test so gestalten, dass er wirklich das misst, was ich möchte</a:t>
            </a:r>
            <a:endParaRPr lang="de-DE" sz="1200">
              <a:latin typeface="Arial"/>
              <a:ea typeface="Arial"/>
              <a:cs typeface="Arial"/>
            </a:endParaRPr>
          </a:p>
          <a:p>
            <a:pPr marL="171450" marR="0" lvl="0" indent="-171450" algn="l" defTabSz="914400">
              <a:lnSpc>
                <a:spcPct val="100000"/>
              </a:lnSpc>
              <a:spcBef>
                <a:spcPts val="0"/>
              </a:spcBef>
              <a:spcAft>
                <a:spcPts val="0"/>
              </a:spcAft>
              <a:buClrTx/>
              <a:buSzTx/>
              <a:buFont typeface="Arial"/>
              <a:buChar char="•"/>
              <a:defRPr/>
            </a:pPr>
            <a:r>
              <a:rPr lang="de-DE" sz="1200" b="1" i="0" u="none" strike="noStrike" cap="none" spc="0">
                <a:solidFill>
                  <a:schemeClr val="tx1"/>
                </a:solidFill>
                <a:latin typeface="Arial"/>
                <a:ea typeface="Arial"/>
                <a:cs typeface="Arial"/>
              </a:rPr>
              <a:t>Biologische Psychologie: </a:t>
            </a:r>
            <a:r>
              <a:rPr lang="de-DE" sz="1200" b="0" i="0" u="none" strike="noStrike" cap="none" spc="0">
                <a:solidFill>
                  <a:schemeClr val="tx1"/>
                </a:solidFill>
                <a:latin typeface="Arial"/>
                <a:ea typeface="Arial"/>
                <a:cs typeface="Arial"/>
              </a:rPr>
              <a:t>gegenseitige Beeinflussung psychischer und körperlicher Prozesse: Aufbau und Funktionsweise des Nervensystems; wie entsteht Stress im Körper; Methoden, die in der Biopsychologie genutzt werden EEG oder MRT</a:t>
            </a:r>
            <a:endParaRPr sz="1200">
              <a:latin typeface="Arial"/>
              <a:cs typeface="Arial"/>
            </a:endParaRPr>
          </a:p>
          <a:p>
            <a:pPr marL="171450" marR="0" lvl="0" indent="-171450" algn="l" defTabSz="914400">
              <a:lnSpc>
                <a:spcPct val="100000"/>
              </a:lnSpc>
              <a:spcBef>
                <a:spcPts val="0"/>
              </a:spcBef>
              <a:spcAft>
                <a:spcPts val="0"/>
              </a:spcAft>
              <a:buClrTx/>
              <a:buSzTx/>
              <a:buFont typeface="Arial"/>
              <a:buChar char="•"/>
              <a:defRPr/>
            </a:pPr>
            <a:r>
              <a:rPr lang="de-DE" sz="1200" b="1">
                <a:solidFill>
                  <a:schemeClr val="tx1"/>
                </a:solidFill>
                <a:latin typeface="Arial"/>
                <a:ea typeface="Arial"/>
                <a:cs typeface="Arial"/>
              </a:rPr>
              <a:t>Grundlagen der Medizin und Pharmakologie für Psychotherapeut*innen: </a:t>
            </a:r>
            <a:r>
              <a:rPr lang="de-DE" sz="1200">
                <a:latin typeface="Arial"/>
                <a:ea typeface="Arial"/>
                <a:cs typeface="Arial"/>
              </a:rPr>
              <a:t>biologischen und medizinischen Grundlagen des menschlichen Körpers und deren Relevanz für das Verhalten, Sinnessysteme und -verarbeitung, Herz-Kreislauf-System, Schmerz, </a:t>
            </a:r>
            <a:r>
              <a:rPr lang="de-DE" sz="1200">
                <a:solidFill>
                  <a:srgbClr val="4BACC6"/>
                </a:solidFill>
                <a:latin typeface="Arial"/>
                <a:ea typeface="Arial"/>
                <a:cs typeface="Arial"/>
              </a:rPr>
              <a:t>Krankheitsbilder, </a:t>
            </a:r>
            <a:r>
              <a:rPr lang="de-DE" sz="1200">
                <a:latin typeface="Arial"/>
                <a:ea typeface="Arial"/>
                <a:cs typeface="Arial"/>
              </a:rPr>
              <a:t>Pharmakologie, Entwicklung eines Pharmakons</a:t>
            </a:r>
            <a:endParaRPr sz="1200">
              <a:solidFill>
                <a:schemeClr val="tx1"/>
              </a:solidFill>
              <a:latin typeface="Arial"/>
              <a:cs typeface="Arial"/>
            </a:endParaRPr>
          </a:p>
          <a:p>
            <a:pPr marL="171450" marR="0" lvl="0" indent="-171450" algn="l" defTabSz="914400">
              <a:lnSpc>
                <a:spcPct val="100000"/>
              </a:lnSpc>
              <a:spcBef>
                <a:spcPts val="0"/>
              </a:spcBef>
              <a:spcAft>
                <a:spcPts val="0"/>
              </a:spcAft>
              <a:buClrTx/>
              <a:buSzTx/>
              <a:buFont typeface="Arial"/>
              <a:buChar char="•"/>
              <a:defRPr/>
            </a:pPr>
            <a:r>
              <a:rPr lang="de-DE" sz="1200" b="1">
                <a:latin typeface="Arial"/>
                <a:ea typeface="Arial"/>
                <a:cs typeface="Arial"/>
              </a:rPr>
              <a:t>Kognitiv-affektive und klinische Neurowissenschaften: </a:t>
            </a:r>
            <a:r>
              <a:rPr lang="de-DE" sz="1200" b="0">
                <a:latin typeface="Arial"/>
                <a:ea typeface="Arial"/>
                <a:cs typeface="Arial"/>
              </a:rPr>
              <a:t>welche neuronale Mechanismen liegen z. B. unseren Emotionen oder unserem Denken zugrunde?; welche Hirnareale sind wann aktiv? mit Bezug zur Klinischen Psychologie</a:t>
            </a:r>
            <a:endParaRPr sz="1200">
              <a:latin typeface="Arial"/>
              <a:cs typeface="Arial"/>
            </a:endParaRPr>
          </a:p>
          <a:p>
            <a:pPr marL="171450" marR="0" lvl="0" indent="-171450" algn="l" defTabSz="914400">
              <a:lnSpc>
                <a:spcPct val="100000"/>
              </a:lnSpc>
              <a:spcBef>
                <a:spcPts val="0"/>
              </a:spcBef>
              <a:spcAft>
                <a:spcPts val="0"/>
              </a:spcAft>
              <a:buClrTx/>
              <a:buSzTx/>
              <a:buFont typeface="Arial"/>
              <a:buChar char="•"/>
              <a:defRPr/>
            </a:pPr>
            <a:endParaRPr sz="1200" b="0">
              <a:latin typeface="Arial"/>
              <a:cs typeface="Arial"/>
            </a:endParaRPr>
          </a:p>
          <a:p>
            <a:pPr marL="171450" marR="0" lvl="0" indent="-171450" algn="l" defTabSz="914400">
              <a:lnSpc>
                <a:spcPct val="100000"/>
              </a:lnSpc>
              <a:spcBef>
                <a:spcPts val="0"/>
              </a:spcBef>
              <a:spcAft>
                <a:spcPts val="0"/>
              </a:spcAft>
              <a:buClrTx/>
              <a:buSzTx/>
              <a:buFont typeface="Arial"/>
              <a:buChar char="•"/>
              <a:defRPr/>
            </a:pPr>
            <a:r>
              <a:rPr lang="de-DE" sz="1200" b="1">
                <a:latin typeface="Arial"/>
                <a:ea typeface="Arial"/>
                <a:cs typeface="Arial"/>
              </a:rPr>
              <a:t>Arbeits-, Organisations- und Wirtschaftspsychologie: </a:t>
            </a:r>
            <a:r>
              <a:rPr lang="de-DE" sz="1200">
                <a:latin typeface="Arial"/>
                <a:ea typeface="Arial"/>
                <a:cs typeface="Arial"/>
              </a:rPr>
              <a:t>Diagnose zur beruflichen Eignung, Marktforschung, Konsumverhalten; Führung (Evaluation, Verbesserung); Berufswahl</a:t>
            </a:r>
            <a:endParaRPr sz="1200">
              <a:latin typeface="Arial"/>
              <a:cs typeface="Arial"/>
            </a:endParaRPr>
          </a:p>
          <a:p>
            <a:pPr marL="171450" marR="0" lvl="0" indent="-171450" algn="l" defTabSz="914400">
              <a:lnSpc>
                <a:spcPct val="100000"/>
              </a:lnSpc>
              <a:spcBef>
                <a:spcPts val="0"/>
              </a:spcBef>
              <a:spcAft>
                <a:spcPts val="0"/>
              </a:spcAft>
              <a:buClrTx/>
              <a:buSzTx/>
              <a:buFont typeface="Arial"/>
              <a:buChar char="•"/>
              <a:defRPr/>
            </a:pPr>
            <a:r>
              <a:rPr lang="de-DE" sz="1200" b="1">
                <a:latin typeface="Arial"/>
                <a:ea typeface="Arial"/>
                <a:cs typeface="Arial"/>
              </a:rPr>
              <a:t>Pädagogische Psychologie: </a:t>
            </a:r>
            <a:r>
              <a:rPr lang="de-DE" sz="1200">
                <a:latin typeface="Arial"/>
                <a:ea typeface="Arial"/>
                <a:cs typeface="Arial"/>
              </a:rPr>
              <a:t>Konzepte, Methoden des Lernen und Lehrens; Diagnostik von Intelligenz oder Sprache (Legasthenie), Möglichkeiten der Förderung</a:t>
            </a:r>
            <a:endParaRPr sz="1200">
              <a:latin typeface="Arial"/>
              <a:cs typeface="Arial"/>
            </a:endParaRPr>
          </a:p>
          <a:p>
            <a:pPr marL="171450" marR="0" lvl="0" indent="-171450" algn="l" defTabSz="914400">
              <a:lnSpc>
                <a:spcPct val="100000"/>
              </a:lnSpc>
              <a:spcBef>
                <a:spcPts val="0"/>
              </a:spcBef>
              <a:spcAft>
                <a:spcPts val="0"/>
              </a:spcAft>
              <a:buClrTx/>
              <a:buSzTx/>
              <a:buFont typeface="Arial"/>
              <a:buChar char="•"/>
              <a:defRPr/>
            </a:pPr>
            <a:r>
              <a:rPr lang="de-DE" sz="1200" b="1">
                <a:latin typeface="Arial"/>
                <a:ea typeface="Arial"/>
                <a:cs typeface="Arial"/>
              </a:rPr>
              <a:t>Rechtspsychologie</a:t>
            </a:r>
            <a:r>
              <a:rPr lang="de-DE" sz="1200">
                <a:latin typeface="Arial"/>
                <a:ea typeface="Arial"/>
                <a:cs typeface="Arial"/>
              </a:rPr>
              <a:t>: gutachterliche Fragestellungen; Psychologie von Sträftäter*innen; Mediation</a:t>
            </a:r>
            <a:endParaRPr sz="1200">
              <a:latin typeface="Arial"/>
              <a:cs typeface="Arial"/>
            </a:endParaRPr>
          </a:p>
          <a:p>
            <a:pPr marL="171450" marR="0" lvl="0" indent="-171450" algn="l" defTabSz="914400">
              <a:lnSpc>
                <a:spcPct val="100000"/>
              </a:lnSpc>
              <a:spcBef>
                <a:spcPts val="0"/>
              </a:spcBef>
              <a:spcAft>
                <a:spcPts val="0"/>
              </a:spcAft>
              <a:buClrTx/>
              <a:buSzTx/>
              <a:buFont typeface="Arial"/>
              <a:buChar char="•"/>
              <a:defRPr/>
            </a:pPr>
            <a:r>
              <a:rPr lang="de-DE" sz="1200" b="1">
                <a:latin typeface="Arial"/>
                <a:ea typeface="Arial"/>
                <a:cs typeface="Arial"/>
              </a:rPr>
              <a:t>Klinische Psychologie und Psychotherapie:</a:t>
            </a:r>
            <a:r>
              <a:rPr lang="de-DE" sz="1200">
                <a:latin typeface="Arial"/>
                <a:ea typeface="Arial"/>
                <a:cs typeface="Arial"/>
              </a:rPr>
              <a:t> psychische Störungen, wie entstehen sie, anhand welcher Kriterien werden sie diagnostiziert, wie werden sie therapiert</a:t>
            </a:r>
            <a:endParaRPr sz="1200">
              <a:latin typeface="Arial"/>
              <a:cs typeface="Arial"/>
            </a:endParaRPr>
          </a:p>
          <a:p>
            <a:pPr marL="171450" marR="0" lvl="0" indent="-171450" algn="l" defTabSz="914400">
              <a:lnSpc>
                <a:spcPct val="100000"/>
              </a:lnSpc>
              <a:spcBef>
                <a:spcPts val="0"/>
              </a:spcBef>
              <a:spcAft>
                <a:spcPts val="0"/>
              </a:spcAft>
              <a:buClrTx/>
              <a:buSzTx/>
              <a:buFont typeface="Arial"/>
              <a:buChar char="•"/>
              <a:defRPr/>
            </a:pPr>
            <a:endParaRPr sz="1200" b="0">
              <a:latin typeface="Arial"/>
              <a:cs typeface="Arial"/>
            </a:endParaRPr>
          </a:p>
          <a:p>
            <a:pPr>
              <a:defRPr/>
            </a:pPr>
            <a:r>
              <a:rPr lang="de-DE" sz="1200">
                <a:latin typeface="Arial"/>
                <a:ea typeface="Arial"/>
                <a:cs typeface="Arial"/>
              </a:rPr>
              <a:t>Zusätzlich (1x) Optionalbereich und 2x Praktikum sowie Abschlussarbeit</a:t>
            </a:r>
            <a:endParaRPr sz="1200">
              <a:latin typeface="Arial"/>
              <a:cs typeface="Arial"/>
            </a:endParaRPr>
          </a:p>
          <a:p>
            <a:pPr>
              <a:defRPr/>
            </a:pPr>
            <a:r>
              <a:rPr lang="de-DE" sz="1200">
                <a:latin typeface="Arial"/>
                <a:ea typeface="Arial"/>
                <a:cs typeface="Arial"/>
              </a:rPr>
              <a:t>Wahlpflichtbereich: 2 aus 3 (A&amp;O, Pädagogische und Rechtspsychologie)</a:t>
            </a:r>
            <a:endParaRPr sz="1200">
              <a:latin typeface="Arial"/>
              <a:cs typeface="Arial"/>
            </a:endParaRPr>
          </a:p>
          <a:p>
            <a:pPr>
              <a:defRPr/>
            </a:pPr>
            <a:endParaRPr sz="1200">
              <a:latin typeface="Arial"/>
              <a:cs typeface="Arial"/>
            </a:endParaRPr>
          </a:p>
        </p:txBody>
      </p:sp>
      <p:sp>
        <p:nvSpPr>
          <p:cNvPr id="4" name="Foliennummernplatzhalter 3"/>
          <p:cNvSpPr>
            <a:spLocks noGrp="1"/>
          </p:cNvSpPr>
          <p:nvPr>
            <p:ph type="sldNum" sz="quarter" idx="10"/>
          </p:nvPr>
        </p:nvSpPr>
        <p:spPr bwMode="auto"/>
        <p:txBody>
          <a:bodyPr/>
          <a:lstStyle/>
          <a:p>
            <a:pPr>
              <a:defRPr/>
            </a:pPr>
            <a:fld id="{D6C453F1-AB76-4223-98B7-A9D6448E5C9C}" type="slidenum">
              <a:rPr lang="de-DE"/>
              <a:t>9</a:t>
            </a:fld>
            <a:endParaRPr lang="de-DE"/>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Titelmasterformat durch Klicken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7" name="Grafik 6"/>
          <p:cNvPicPr>
            <a:picLocks noChangeAspect="1"/>
          </p:cNvPicPr>
          <p:nvPr userDrawn="1"/>
        </p:nvPicPr>
        <p:blipFill>
          <a:blip r:embed="rId2"/>
          <a:stretch/>
        </p:blipFill>
        <p:spPr bwMode="auto">
          <a:xfrm>
            <a:off x="8289954" y="5257800"/>
            <a:ext cx="3710261" cy="1432161"/>
          </a:xfrm>
          <a:prstGeom prst="rect">
            <a:avLst/>
          </a:prstGeom>
        </p:spPr>
      </p:pic>
      <p:pic>
        <p:nvPicPr>
          <p:cNvPr id="11" name="Grafik 10"/>
          <p:cNvPicPr>
            <a:picLocks noChangeAspect="1"/>
          </p:cNvPicPr>
          <p:nvPr userDrawn="1"/>
        </p:nvPicPr>
        <p:blipFill>
          <a:blip r:embed="rId3">
            <a:duotone>
              <a:prstClr val="black"/>
              <a:srgbClr val="0A55A1">
                <a:tint val="45000"/>
                <a:satMod val="400000"/>
              </a:srgbClr>
            </a:duotone>
          </a:blip>
          <a:srcRect l="0" t="0" r="45821" b="25335"/>
          <a:stretch/>
        </p:blipFill>
        <p:spPr bwMode="auto">
          <a:xfrm>
            <a:off x="10426890" y="3400354"/>
            <a:ext cx="1573325" cy="165137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x"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4D6EFE23-E4AB-4E21-A5FE-8AEDC1ED1FF5}"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itleAndTx"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Titelmasterformat durch Klicken bearbeiten</a:t>
            </a:r>
            <a:endParaRP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4D6EFE23-E4AB-4E21-A5FE-8AEDC1ED1FF5}"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el und Inhalt">
    <p:bg>
      <p:bgPr shadeToTitle="0">
        <a:solidFill>
          <a:schemeClr val="bg1">
            <a:alpha val="14000"/>
          </a:schemeClr>
        </a:solidFill>
      </p:bgPr>
    </p:bg>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2238375" y="279069"/>
            <a:ext cx="9223306" cy="1325563"/>
          </a:xfrm>
        </p:spPr>
        <p:txBody>
          <a:bodyPr/>
          <a:lstStyle>
            <a:lvl1pPr>
              <a:defRPr>
                <a:solidFill>
                  <a:srgbClr val="00A99E"/>
                </a:solidFill>
              </a:defRPr>
            </a:lvl1pPr>
          </a:lstStyle>
          <a:p>
            <a:pPr>
              <a:defRPr/>
            </a:pPr>
            <a:r>
              <a:rPr lang="de-DE"/>
              <a:t>Titelmasterformat durch Klicken bearbeiten</a:t>
            </a:r>
            <a:endParaRPr/>
          </a:p>
        </p:txBody>
      </p:sp>
      <p:sp>
        <p:nvSpPr>
          <p:cNvPr id="3" name="Inhaltsplatzhalter 2"/>
          <p:cNvSpPr>
            <a:spLocks noGrp="1"/>
          </p:cNvSpPr>
          <p:nvPr>
            <p:ph idx="1"/>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4724399" y="6356350"/>
            <a:ext cx="2743200" cy="365125"/>
          </a:xfrm>
        </p:spPr>
        <p:txBody>
          <a:bodyPr/>
          <a:lstStyle>
            <a:lvl1pPr algn="ctr">
              <a:defRPr>
                <a:solidFill>
                  <a:srgbClr val="949387"/>
                </a:solidFill>
              </a:defRPr>
            </a:lvl1pPr>
          </a:lstStyle>
          <a:p>
            <a:pPr>
              <a:defRPr/>
            </a:pPr>
            <a:r>
              <a:rPr/>
              <a:t>18.11.2023</a:t>
            </a:r>
            <a:endParaRPr/>
          </a:p>
        </p:txBody>
      </p:sp>
      <p:sp>
        <p:nvSpPr>
          <p:cNvPr id="6" name="Foliennummernplatzhalter 5"/>
          <p:cNvSpPr>
            <a:spLocks noGrp="1"/>
          </p:cNvSpPr>
          <p:nvPr>
            <p:ph type="sldNum" sz="quarter" idx="12"/>
          </p:nvPr>
        </p:nvSpPr>
        <p:spPr bwMode="auto">
          <a:xfrm>
            <a:off x="838200" y="6356350"/>
            <a:ext cx="833063" cy="365125"/>
          </a:xfrm>
        </p:spPr>
        <p:txBody>
          <a:bodyPr/>
          <a:lstStyle>
            <a:lvl1pPr algn="l">
              <a:defRPr>
                <a:solidFill>
                  <a:srgbClr val="949387"/>
                </a:solidFill>
              </a:defRPr>
            </a:lvl1pPr>
          </a:lstStyle>
          <a:p>
            <a:pPr>
              <a:defRPr/>
            </a:pPr>
            <a:fld id="{4D6EFE23-E4AB-4E21-A5FE-8AEDC1ED1FF5}" type="slidenum">
              <a:rPr lang="de-DE"/>
              <a:t>‹Nr.›</a:t>
            </a:fld>
            <a:endParaRPr lang="de-DE"/>
          </a:p>
        </p:txBody>
      </p:sp>
      <p:pic>
        <p:nvPicPr>
          <p:cNvPr id="7" name="Grafik 6"/>
          <p:cNvPicPr>
            <a:picLocks noChangeAspect="1"/>
          </p:cNvPicPr>
          <p:nvPr userDrawn="1"/>
        </p:nvPicPr>
        <p:blipFill>
          <a:blip r:embed="rId2"/>
          <a:stretch/>
        </p:blipFill>
        <p:spPr bwMode="auto">
          <a:xfrm>
            <a:off x="160766" y="560618"/>
            <a:ext cx="1975295" cy="762464"/>
          </a:xfrm>
          <a:prstGeom prst="rect">
            <a:avLst/>
          </a:prstGeom>
        </p:spPr>
      </p:pic>
      <p:cxnSp>
        <p:nvCxnSpPr>
          <p:cNvPr id="9" name="Gerader Verbinder 8"/>
          <p:cNvCxnSpPr>
            <a:cxnSpLocks/>
          </p:cNvCxnSpPr>
          <p:nvPr userDrawn="1"/>
        </p:nvCxnSpPr>
        <p:spPr bwMode="auto">
          <a:xfrm>
            <a:off x="0" y="1690688"/>
            <a:ext cx="10549719" cy="0"/>
          </a:xfrm>
          <a:prstGeom prst="line">
            <a:avLst/>
          </a:prstGeom>
          <a:ln w="31750" cap="flat">
            <a:solidFill>
              <a:srgbClr val="00A99E"/>
            </a:solidFill>
            <a:tailEnd type="oval"/>
          </a:ln>
        </p:spPr>
        <p:style>
          <a:lnRef idx="1">
            <a:schemeClr val="accent1"/>
          </a:lnRef>
          <a:fillRef idx="0">
            <a:schemeClr val="accent1"/>
          </a:fillRef>
          <a:effectRef idx="0">
            <a:schemeClr val="accent1"/>
          </a:effectRef>
          <a:fontRef idx="minor">
            <a:schemeClr val="tx1"/>
          </a:fontRef>
        </p:style>
      </p:cxnSp>
      <p:pic>
        <p:nvPicPr>
          <p:cNvPr id="11" name="Grafik 10"/>
          <p:cNvPicPr/>
          <p:nvPr userDrawn="1"/>
        </p:nvPicPr>
        <p:blipFill>
          <a:blip r:embed="rId3"/>
          <a:stretch/>
        </p:blipFill>
        <p:spPr bwMode="auto">
          <a:xfrm>
            <a:off x="10433969" y="5568950"/>
            <a:ext cx="1289050" cy="1289050"/>
          </a:xfrm>
          <a:prstGeom prst="rect">
            <a:avLst/>
          </a:prstGeom>
        </p:spPr>
      </p:pic>
      <p:sp>
        <p:nvSpPr>
          <p:cNvPr id="5" name="Ellipse 4"/>
          <p:cNvSpPr/>
          <p:nvPr userDrawn="1"/>
        </p:nvSpPr>
        <p:spPr bwMode="auto">
          <a:xfrm>
            <a:off x="11712332" y="6259522"/>
            <a:ext cx="410218" cy="380433"/>
          </a:xfrm>
          <a:prstGeom prst="ellipse">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latin typeface="Aldhabi"/>
                <a:cs typeface="Aldhabi"/>
              </a:rPr>
              <a:t>Ψ</a:t>
            </a:r>
            <a:endParaRPr lang="de-DE" sz="2000">
              <a:latin typeface="Aldhabi"/>
              <a:cs typeface="Aldhab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Abschnitts-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Titelmasterformat durch Klicken bearbeiten</a:t>
            </a:r>
            <a:endParaRP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Textmasterformat bearbeiten</a:t>
            </a:r>
            <a:endParaRPr/>
          </a:p>
        </p:txBody>
      </p:sp>
      <p:sp>
        <p:nvSpPr>
          <p:cNvPr id="4" name="Datumsplatzhalter 3"/>
          <p:cNvSpPr>
            <a:spLocks noGrp="1"/>
          </p:cNvSpPr>
          <p:nvPr>
            <p:ph type="dt" sz="half" idx="10"/>
          </p:nvPr>
        </p:nvSpPr>
        <p:spPr bwMode="auto"/>
        <p:txBody>
          <a:bodyPr/>
          <a:lstStyle/>
          <a:p>
            <a:pPr>
              <a:defRPr/>
            </a:pPr>
            <a:r>
              <a:rPr/>
              <a:t>18.11.2023</a:t>
            </a:r>
            <a:endParaRP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4D6EFE23-E4AB-4E21-A5FE-8AEDC1ED1FF5}"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Zwei Inhalte">
    <p:spTree>
      <p:nvGrpSpPr>
        <p:cNvPr id="1" name=""/>
        <p:cNvGrpSpPr/>
        <p:nvPr/>
      </p:nvGrpSpPr>
      <p:grpSpPr bwMode="auto">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Titelmasterformat durch Klicken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r>
              <a:rPr/>
              <a:t>18.11.2023</a:t>
            </a:r>
            <a:endParaRPr/>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4D6EFE23-E4AB-4E21-A5FE-8AEDC1ED1FF5}"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Datumsplatzhalter 2"/>
          <p:cNvSpPr>
            <a:spLocks noGrp="1"/>
          </p:cNvSpPr>
          <p:nvPr>
            <p:ph type="dt" sz="half" idx="10"/>
          </p:nvPr>
        </p:nvSpPr>
        <p:spPr bwMode="auto"/>
        <p:txBody>
          <a:bodyPr/>
          <a:lstStyle/>
          <a:p>
            <a:pPr>
              <a:defRPr/>
            </a:pPr>
            <a:r>
              <a:rPr/>
              <a:t>18.11.2023</a:t>
            </a:r>
            <a:endParaRPr/>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a:t>18.11.2023</a:t>
            </a:r>
            <a:endParaRPr/>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4D6EFE23-E4AB-4E21-A5FE-8AEDC1ED1FF5}"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Titelmasterformat durch Klicken bearbeiten</a:t>
            </a:r>
            <a:endParaRP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Textmasterformat bearbeiten</a:t>
            </a:r>
            <a:endParaRPr/>
          </a:p>
        </p:txBody>
      </p:sp>
      <p:sp>
        <p:nvSpPr>
          <p:cNvPr id="5" name="Datumsplatzhalter 4"/>
          <p:cNvSpPr>
            <a:spLocks noGrp="1"/>
          </p:cNvSpPr>
          <p:nvPr>
            <p:ph type="dt" sz="half" idx="10"/>
          </p:nvPr>
        </p:nvSpPr>
        <p:spPr bwMode="auto"/>
        <p:txBody>
          <a:bodyPr/>
          <a:lstStyle/>
          <a:p>
            <a:pPr>
              <a:defRPr/>
            </a:pPr>
            <a:r>
              <a:rPr/>
              <a:t>18.11.2023</a:t>
            </a:r>
            <a:endParaRPr/>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4D6EFE23-E4AB-4E21-A5FE-8AEDC1ED1FF5}"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Titelmasterformat durch Klicken bearbeiten</a:t>
            </a:r>
            <a:endParaRP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Textmasterformat bearbeiten</a:t>
            </a:r>
            <a:endParaRPr/>
          </a:p>
        </p:txBody>
      </p:sp>
      <p:sp>
        <p:nvSpPr>
          <p:cNvPr id="5" name="Datumsplatzhalter 4"/>
          <p:cNvSpPr>
            <a:spLocks noGrp="1"/>
          </p:cNvSpPr>
          <p:nvPr>
            <p:ph type="dt" sz="half" idx="10"/>
          </p:nvPr>
        </p:nvSpPr>
        <p:spPr bwMode="auto"/>
        <p:txBody>
          <a:bodyPr/>
          <a:lstStyle/>
          <a:p>
            <a:pPr>
              <a:defRPr/>
            </a:pPr>
            <a:r>
              <a:rPr/>
              <a:t>18.11.2023</a:t>
            </a:r>
            <a:endParaRPr/>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4D6EFE23-E4AB-4E21-A5FE-8AEDC1ED1FF5}" type="slidenum">
              <a:rPr lang="de-DE"/>
              <a:t>‹Nr.›</a:t>
            </a:fld>
            <a:endParaRPr lang="de-DE"/>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949387">
            <a:alpha val="14000"/>
          </a:srgbClr>
        </a:solidFill>
      </p:bgPr>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Titelmasterformat durch Klicken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a:t>18.11.2023</a:t>
            </a:r>
            <a:endParaRPr/>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6EFE23-E4AB-4E21-A5FE-8AEDC1ED1FF5}"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1" ftr="0" hdr="0"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6.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Colors" Target="../diagrams/colors1.xml" /><Relationship Id="rId6" Type="http://schemas.openxmlformats.org/officeDocument/2006/relationships/diagramLayout" Target="../diagrams/layout1.xml" /><Relationship Id="rId7" Type="http://schemas.openxmlformats.org/officeDocument/2006/relationships/diagramQuickStyle" Target="../diagrams/quickStyle1.xml" /></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psychologie.uni-bonn.de/de" TargetMode="External"/><Relationship Id="rId4" Type="http://schemas.openxmlformats.org/officeDocument/2006/relationships/hyperlink" Target="https://www.psychologie.uni-bonn.de/de/studium/studienberatung-1/" TargetMode="External"/><Relationship Id="rId5" Type="http://schemas.openxmlformats.org/officeDocument/2006/relationships/hyperlink" Target="https://www.uni-bonn.de/studium/vor-dem-studium/orientierung-beratung/online-self-assessment" TargetMode="External"/><Relationship Id="rId6" Type="http://schemas.openxmlformats.org/officeDocument/2006/relationships/hyperlink" Target="https://www.uni-bonn.de/studium/vor-dem-studium/bewerbung-zulassung" TargetMode="External"/><Relationship Id="rId7" Type="http://schemas.openxmlformats.org/officeDocument/2006/relationships/hyperlink" Target="https://www.zsb.uni-bonn.de/" TargetMode="Externa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psychologie.uni-bonn.de/de/studium/studienberatung/studienberatung" TargetMode="External"/><Relationship Id="rId4" Type="http://schemas.openxmlformats.org/officeDocument/2006/relationships/image" Target="../media/image7.jpg"/><Relationship Id="rId5" Type="http://schemas.openxmlformats.org/officeDocument/2006/relationships/image" Target="../media/image8.pn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g"/><Relationship Id="rId9" Type="http://schemas.openxmlformats.org/officeDocument/2006/relationships/image" Target="../media/image12.jpg"/><Relationship Id="rId10" Type="http://schemas.openxmlformats.org/officeDocument/2006/relationships/image" Target="../media/image13.jpg"/><Relationship Id="rId11" Type="http://schemas.openxmlformats.org/officeDocument/2006/relationships/image" Target="../media/image14.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g"/><Relationship Id="rId6" Type="http://schemas.openxmlformats.org/officeDocument/2006/relationships/image" Target="../media/image18.png"/><Relationship Id="rId7" Type="http://schemas.openxmlformats.org/officeDocument/2006/relationships/image" Target="../media/image1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blipFill>
          <a:blip r:embed="rId3"/>
          <a:tile algn="tl" flip="none" sx="100000" sy="100000" tx="0" ty="0"/>
        </a:blipFill>
      </p:bgPr>
    </p:bg>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4"/>
          <a:srcRect l="0" t="19" r="0" b="0"/>
          <a:stretch/>
        </p:blipFill>
        <p:spPr bwMode="auto">
          <a:xfrm>
            <a:off x="20" y="0"/>
            <a:ext cx="12191980" cy="6856718"/>
          </a:xfrm>
          <a:prstGeom prst="rect">
            <a:avLst/>
          </a:prstGeom>
        </p:spPr>
      </p:pic>
      <p:sp>
        <p:nvSpPr>
          <p:cNvPr id="10" name="Rectangle 9"/>
          <p:cNvSpPr>
            <a:spLocks noAdjustHandles="1" noChangeArrowheads="1" noChangeAspect="1" noChangeShapeType="1" noEditPoints="1" noGrp="1" noMove="1" noResize="1" noRot="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a:defRPr sz="1800">
                <a:solidFill>
                  <a:schemeClr val="lt1"/>
                </a:solidFill>
                <a:latin typeface="+mn-lt"/>
                <a:ea typeface="+mn-ea"/>
                <a:cs typeface="+mn-cs"/>
              </a:defRPr>
            </a:lvl1pPr>
            <a:lvl2pPr marL="457200" algn="l" defTabSz="914400">
              <a:defRPr sz="1800">
                <a:solidFill>
                  <a:schemeClr val="lt1"/>
                </a:solidFill>
                <a:latin typeface="+mn-lt"/>
                <a:ea typeface="+mn-ea"/>
                <a:cs typeface="+mn-cs"/>
              </a:defRPr>
            </a:lvl2pPr>
            <a:lvl3pPr marL="914400" algn="l" defTabSz="914400">
              <a:defRPr sz="1800">
                <a:solidFill>
                  <a:schemeClr val="lt1"/>
                </a:solidFill>
                <a:latin typeface="+mn-lt"/>
                <a:ea typeface="+mn-ea"/>
                <a:cs typeface="+mn-cs"/>
              </a:defRPr>
            </a:lvl3pPr>
            <a:lvl4pPr marL="1371600" algn="l" defTabSz="914400">
              <a:defRPr sz="1800">
                <a:solidFill>
                  <a:schemeClr val="lt1"/>
                </a:solidFill>
                <a:latin typeface="+mn-lt"/>
                <a:ea typeface="+mn-ea"/>
                <a:cs typeface="+mn-cs"/>
              </a:defRPr>
            </a:lvl4pPr>
            <a:lvl5pPr marL="1828800" algn="l" defTabSz="914400">
              <a:defRPr sz="1800">
                <a:solidFill>
                  <a:schemeClr val="lt1"/>
                </a:solidFill>
                <a:latin typeface="+mn-lt"/>
                <a:ea typeface="+mn-ea"/>
                <a:cs typeface="+mn-cs"/>
              </a:defRPr>
            </a:lvl5pPr>
            <a:lvl6pPr marL="2286000" algn="l" defTabSz="914400">
              <a:defRPr sz="1800">
                <a:solidFill>
                  <a:schemeClr val="lt1"/>
                </a:solidFill>
                <a:latin typeface="+mn-lt"/>
                <a:ea typeface="+mn-ea"/>
                <a:cs typeface="+mn-cs"/>
              </a:defRPr>
            </a:lvl6pPr>
            <a:lvl7pPr marL="2743200" algn="l" defTabSz="914400">
              <a:defRPr sz="1800">
                <a:solidFill>
                  <a:schemeClr val="lt1"/>
                </a:solidFill>
                <a:latin typeface="+mn-lt"/>
                <a:ea typeface="+mn-ea"/>
                <a:cs typeface="+mn-cs"/>
              </a:defRPr>
            </a:lvl7pPr>
            <a:lvl8pPr marL="3200400" algn="l" defTabSz="914400">
              <a:defRPr sz="1800">
                <a:solidFill>
                  <a:schemeClr val="lt1"/>
                </a:solidFill>
                <a:latin typeface="+mn-lt"/>
                <a:ea typeface="+mn-ea"/>
                <a:cs typeface="+mn-cs"/>
              </a:defRPr>
            </a:lvl8pPr>
            <a:lvl9pPr marL="3657600" algn="l" defTabSz="914400">
              <a:defRPr sz="1800">
                <a:solidFill>
                  <a:schemeClr val="lt1"/>
                </a:solidFill>
                <a:latin typeface="+mn-lt"/>
                <a:ea typeface="+mn-ea"/>
                <a:cs typeface="+mn-cs"/>
              </a:defRPr>
            </a:lvl9pPr>
          </a:lstStyle>
          <a:p>
            <a:pPr algn="ctr">
              <a:defRPr/>
            </a:pPr>
            <a:endParaRPr lang="en-US"/>
          </a:p>
        </p:txBody>
      </p:sp>
      <p:sp>
        <p:nvSpPr>
          <p:cNvPr id="3" name="Foliennummernplatzhalter 2"/>
          <p:cNvSpPr>
            <a:spLocks noGrp="1"/>
          </p:cNvSpPr>
          <p:nvPr>
            <p:ph type="sldNum" sz="quarter" idx="12"/>
          </p:nvPr>
        </p:nvSpPr>
        <p:spPr bwMode="auto">
          <a:xfrm>
            <a:off x="8610600" y="6356350"/>
            <a:ext cx="2743200" cy="365125"/>
          </a:xfrm>
        </p:spPr>
        <p:txBody>
          <a:bodyPr>
            <a:normAutofit/>
          </a:bodyPr>
          <a:lstStyle/>
          <a:p>
            <a:pPr>
              <a:spcAft>
                <a:spcPts val="600"/>
              </a:spcAft>
              <a:defRPr/>
            </a:pPr>
            <a:fld id="{4D6EFE23-E4AB-4E21-A5FE-8AEDC1ED1FF5}" type="slidenum">
              <a:rPr lang="de-DE">
                <a:solidFill>
                  <a:srgbClr val="FFFFFF"/>
                </a:solidFill>
              </a:rPr>
              <a:t>1</a:t>
            </a:fld>
            <a:endParaRPr lang="de-DE">
              <a:solidFill>
                <a:srgbClr val="FFFFFF"/>
              </a:solidFill>
            </a:endParaRPr>
          </a:p>
        </p:txBody>
      </p:sp>
      <p:sp>
        <p:nvSpPr>
          <p:cNvPr id="7" name="Textfeld 6"/>
          <p:cNvSpPr txBox="1"/>
          <p:nvPr/>
        </p:nvSpPr>
        <p:spPr bwMode="auto">
          <a:xfrm>
            <a:off x="1881965" y="2113626"/>
            <a:ext cx="4763386" cy="800219"/>
          </a:xfrm>
          <a:prstGeom prst="rect">
            <a:avLst/>
          </a:prstGeom>
          <a:solidFill>
            <a:schemeClr val="bg1"/>
          </a:solidFill>
        </p:spPr>
        <p:txBody>
          <a:bodyPr wrap="square" rtlCol="0" anchor="ctr">
            <a:spAutoFit/>
          </a:bodyPr>
          <a:lstStyle/>
          <a:p>
            <a:pPr algn="ctr">
              <a:defRPr/>
            </a:pPr>
            <a:r>
              <a:rPr lang="de-DE" sz="2800" b="1" cap="small">
                <a:solidFill>
                  <a:srgbClr val="00A99E"/>
                </a:solidFill>
              </a:rPr>
              <a:t>Studiengänge</a:t>
            </a:r>
            <a:r>
              <a:rPr lang="de-DE" sz="2800" b="1" cap="small"/>
              <a:t> </a:t>
            </a:r>
            <a:r>
              <a:rPr lang="de-DE" sz="2800" b="1" cap="small">
                <a:solidFill>
                  <a:srgbClr val="00A99E"/>
                </a:solidFill>
              </a:rPr>
              <a:t>der Psychologie</a:t>
            </a:r>
            <a:endParaRPr/>
          </a:p>
          <a:p>
            <a:pPr algn="ctr">
              <a:defRPr/>
            </a:pPr>
            <a:endParaRPr lang="de-DE" cap="small"/>
          </a:p>
        </p:txBody>
      </p:sp>
      <p:sp>
        <p:nvSpPr>
          <p:cNvPr id="8" name="Textfeld 7"/>
          <p:cNvSpPr txBox="1"/>
          <p:nvPr/>
        </p:nvSpPr>
        <p:spPr bwMode="auto">
          <a:xfrm>
            <a:off x="1881965" y="4470932"/>
            <a:ext cx="4763745" cy="945239"/>
          </a:xfrm>
          <a:prstGeom prst="rect">
            <a:avLst/>
          </a:prstGeom>
          <a:solidFill>
            <a:schemeClr val="bg1"/>
          </a:solidFill>
        </p:spPr>
        <p:txBody>
          <a:bodyPr wrap="square" rtlCol="0" anchor="ctr">
            <a:spAutoFit/>
          </a:bodyPr>
          <a:lstStyle/>
          <a:p>
            <a:pPr algn="ctr">
              <a:defRPr/>
            </a:pPr>
            <a:r>
              <a:rPr lang="de-DE" sz="2800" cap="small">
                <a:solidFill>
                  <a:srgbClr val="00A99E"/>
                </a:solidFill>
              </a:rPr>
              <a:t>Fachstudienberatung</a:t>
            </a:r>
            <a:endParaRPr/>
          </a:p>
          <a:p>
            <a:pPr algn="ctr">
              <a:defRPr/>
            </a:pPr>
            <a:r>
              <a:rPr lang="de-DE" sz="2800" cap="small">
                <a:solidFill>
                  <a:srgbClr val="00A99E"/>
                </a:solidFill>
              </a:rPr>
              <a:t>Institut für Psychologie</a:t>
            </a:r>
            <a:endParaRPr/>
          </a:p>
        </p:txBody>
      </p:sp>
      <p:sp>
        <p:nvSpPr>
          <p:cNvPr id="12" name="Textfeld 11"/>
          <p:cNvSpPr txBox="1"/>
          <p:nvPr/>
        </p:nvSpPr>
        <p:spPr bwMode="auto">
          <a:xfrm>
            <a:off x="1687822" y="2627371"/>
            <a:ext cx="4785341" cy="1951080"/>
          </a:xfrm>
          <a:prstGeom prst="rect">
            <a:avLst/>
          </a:prstGeom>
          <a:solidFill>
            <a:schemeClr val="bg1"/>
          </a:solidFill>
        </p:spPr>
        <p:txBody>
          <a:bodyPr wrap="square" rtlCol="0" anchor="ctr">
            <a:spAutoFit/>
          </a:bodyPr>
          <a:lstStyle/>
          <a:p>
            <a:pPr algn="ctr">
              <a:defRPr/>
            </a:pPr>
            <a:endParaRPr/>
          </a:p>
          <a:p>
            <a:pPr algn="ctr">
              <a:defRPr/>
            </a:pPr>
            <a:r>
              <a:rPr lang="de-DE" sz="2600">
                <a:solidFill>
                  <a:srgbClr val="00A99E"/>
                </a:solidFill>
              </a:rPr>
              <a:t>Clara Schwenzer</a:t>
            </a:r>
            <a:endParaRPr/>
          </a:p>
          <a:p>
            <a:pPr algn="ctr">
              <a:defRPr/>
            </a:pPr>
            <a:r>
              <a:rPr lang="de-DE" sz="2600">
                <a:solidFill>
                  <a:srgbClr val="00A99E"/>
                </a:solidFill>
              </a:rPr>
              <a:t>Philine Emmans</a:t>
            </a:r>
            <a:endParaRPr/>
          </a:p>
          <a:p>
            <a:pPr algn="ctr">
              <a:defRPr/>
            </a:pPr>
            <a:endParaRPr sz="2600">
              <a:solidFill>
                <a:srgbClr val="00A99E"/>
              </a:solidFill>
              <a:highlight>
                <a:srgbClr val="FFFF00"/>
              </a:highlight>
            </a:endParaRPr>
          </a:p>
          <a:p>
            <a:pPr algn="ctr">
              <a:defRPr/>
            </a:pPr>
            <a:endParaRPr sz="2600">
              <a:solidFill>
                <a:srgbClr val="00A99E"/>
              </a:solidFill>
              <a:highlight>
                <a:srgbClr val="FFFF00"/>
              </a:highlight>
            </a:endParaRPr>
          </a:p>
        </p:txBody>
      </p:sp>
      <p:sp>
        <p:nvSpPr>
          <p:cNvPr id="15" name="Ellipse 14"/>
          <p:cNvSpPr/>
          <p:nvPr/>
        </p:nvSpPr>
        <p:spPr bwMode="auto">
          <a:xfrm>
            <a:off x="10139501" y="1973037"/>
            <a:ext cx="1805650" cy="1755676"/>
          </a:xfrm>
          <a:prstGeom prst="ellipse">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1500">
                <a:latin typeface="Aldhabi"/>
                <a:cs typeface="Aldhabi"/>
              </a:rPr>
              <a:t>Ψ</a:t>
            </a:r>
            <a:endParaRPr lang="de-DE" sz="13800">
              <a:latin typeface="Aldhabi"/>
              <a:cs typeface="Aldhabi"/>
            </a:endParaRPr>
          </a:p>
        </p:txBody>
      </p:sp>
      <p:sp>
        <p:nvSpPr>
          <p:cNvPr id="4" name="Textfeld 3"/>
          <p:cNvSpPr txBox="1"/>
          <p:nvPr/>
        </p:nvSpPr>
        <p:spPr bwMode="auto">
          <a:xfrm>
            <a:off x="4079773" y="5847220"/>
            <a:ext cx="4251349" cy="640440"/>
          </a:xfrm>
          <a:prstGeom prst="rect">
            <a:avLst/>
          </a:prstGeom>
          <a:solidFill>
            <a:srgbClr val="00A99E"/>
          </a:solidFill>
        </p:spPr>
        <p:txBody>
          <a:bodyPr wrap="square" rtlCol="0">
            <a:spAutoFit/>
          </a:bodyPr>
          <a:lstStyle/>
          <a:p>
            <a:pPr>
              <a:defRPr/>
            </a:pPr>
            <a:r>
              <a:rPr lang="de-DE" sz="3600">
                <a:solidFill>
                  <a:schemeClr val="bg1"/>
                </a:solidFill>
              </a:rPr>
              <a:t>16. November 2024</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Bachelor of Arts Psychologie (B.A.)</a:t>
            </a:r>
            <a:endParaRPr/>
          </a:p>
        </p:txBody>
      </p:sp>
      <p:sp>
        <p:nvSpPr>
          <p:cNvPr id="3" name="Inhaltsplatzhalter 2"/>
          <p:cNvSpPr>
            <a:spLocks noGrp="1"/>
          </p:cNvSpPr>
          <p:nvPr>
            <p:ph idx="1"/>
          </p:nvPr>
        </p:nvSpPr>
        <p:spPr bwMode="auto">
          <a:xfrm flipH="0" flipV="0">
            <a:off x="838199" y="1825624"/>
            <a:ext cx="9700049" cy="4351338"/>
          </a:xfrm>
        </p:spPr>
        <p:txBody>
          <a:bodyPr/>
          <a:lstStyle/>
          <a:p>
            <a:pPr marL="0" indent="0">
              <a:spcAft>
                <a:spcPts val="4251"/>
              </a:spcAft>
              <a:buNone/>
              <a:defRPr/>
            </a:pPr>
            <a:r>
              <a:rPr lang="de-DE" b="1"/>
              <a:t>Ziele des B.A. Psychologie</a:t>
            </a:r>
            <a:endParaRPr/>
          </a:p>
          <a:p>
            <a:pPr>
              <a:spcAft>
                <a:spcPts val="2267"/>
              </a:spcAft>
              <a:defRPr/>
            </a:pPr>
            <a:r>
              <a:rPr lang="de-DE" b="1"/>
              <a:t>Überblick</a:t>
            </a:r>
            <a:r>
              <a:rPr lang="de-DE"/>
              <a:t> über die Forschungsbereiche der Psychologie</a:t>
            </a:r>
            <a:endParaRPr/>
          </a:p>
          <a:p>
            <a:pPr>
              <a:spcAft>
                <a:spcPts val="2267"/>
              </a:spcAft>
              <a:defRPr/>
            </a:pPr>
            <a:r>
              <a:rPr lang="de-DE"/>
              <a:t>Vermittlung von </a:t>
            </a:r>
            <a:r>
              <a:rPr lang="de-DE" b="1"/>
              <a:t>Grundkenntnissen </a:t>
            </a:r>
            <a:r>
              <a:rPr lang="de-DE"/>
              <a:t>im Bereich der Angewandten Psychologie</a:t>
            </a:r>
            <a:endParaRPr/>
          </a:p>
          <a:p>
            <a:pPr>
              <a:defRPr/>
            </a:pPr>
            <a:r>
              <a:rPr lang="de-DE" b="1"/>
              <a:t>grundlegende methodische Kompetenzen</a:t>
            </a:r>
            <a:r>
              <a:rPr lang="de-DE"/>
              <a:t> der empirischen Forschung</a:t>
            </a:r>
            <a:endParaRPr/>
          </a:p>
          <a:p>
            <a:pPr marL="0" indent="0">
              <a:buNone/>
              <a:defRPr/>
            </a:pPr>
            <a:endParaRPr lang="de-DE"/>
          </a:p>
        </p:txBody>
      </p:sp>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10</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Bachelor of Arts Psychologie (B.A.)</a:t>
            </a:r>
            <a:br>
              <a:rPr lang="de-DE"/>
            </a:br>
            <a:endParaRPr lang="de-DE"/>
          </a:p>
        </p:txBody>
      </p:sp>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11</a:t>
            </a:fld>
            <a:endParaRPr lang="de-DE"/>
          </a:p>
        </p:txBody>
      </p:sp>
      <p:sp>
        <p:nvSpPr>
          <p:cNvPr id="6" name="Rechteck 5"/>
          <p:cNvSpPr/>
          <p:nvPr/>
        </p:nvSpPr>
        <p:spPr bwMode="auto">
          <a:xfrm>
            <a:off x="0" y="1604632"/>
            <a:ext cx="12192000" cy="36512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aphicFrame>
        <p:nvGraphicFramePr>
          <p:cNvPr id="7" name="Diagramm 6"/>
          <p:cNvGraphicFramePr>
            <a:graphicFrameLocks xmlns:a="http://schemas.openxmlformats.org/drawingml/2006/main"/>
          </p:cNvGraphicFramePr>
          <p:nvPr/>
        </p:nvGraphicFramePr>
        <p:xfrm>
          <a:off x="623391" y="960668"/>
          <a:ext cx="10126620" cy="5636684"/>
          <a:chOff x="0" y="0"/>
          <a:chExt cx="10126620" cy="5636684"/>
        </p:xfrm>
        <a:graphic>
          <a:graphicData uri="http://schemas.openxmlformats.org/drawingml/2006/diagram">
            <dgm:relIds xmlns:dgm="http://schemas.openxmlformats.org/drawingml/2006/diagram" xmlns:r="http://schemas.openxmlformats.org/officeDocument/2006/relationships" r:dm="rId4" r:lo="rId6" r:qs="rId7" r:cs="rId5"/>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 of Science Psychologie (M.Sc.)</a:t>
            </a:r>
            <a:endParaRPr/>
          </a:p>
        </p:txBody>
      </p:sp>
      <p:sp>
        <p:nvSpPr>
          <p:cNvPr id="3" name="Inhaltsplatzhalter 2"/>
          <p:cNvSpPr>
            <a:spLocks noGrp="1"/>
          </p:cNvSpPr>
          <p:nvPr>
            <p:ph idx="1"/>
          </p:nvPr>
        </p:nvSpPr>
        <p:spPr bwMode="auto">
          <a:xfrm>
            <a:off x="838200" y="1825625"/>
            <a:ext cx="9801225" cy="4351338"/>
          </a:xfrm>
        </p:spPr>
        <p:txBody>
          <a:bodyPr vertOverflow="overflow" horzOverflow="overflow" vert="horz" wrap="square" lIns="91440" tIns="45720" rIns="91440" bIns="45720" numCol="1" spcCol="0" rtlCol="0" fromWordArt="0" anchor="t" anchorCtr="0" forceAA="0" upright="0" compatLnSpc="0">
            <a:normAutofit fontScale="95000" lnSpcReduction="1000"/>
          </a:bodyPr>
          <a:lstStyle/>
          <a:p>
            <a:pPr>
              <a:defRPr/>
            </a:pPr>
            <a:r>
              <a:rPr lang="de-DE"/>
              <a:t>allgemeiner Master mit vielen </a:t>
            </a:r>
            <a:r>
              <a:rPr lang="de-DE" b="1"/>
              <a:t>Wahlmöglichkeiten</a:t>
            </a:r>
            <a:endParaRPr b="1"/>
          </a:p>
          <a:p>
            <a:pPr>
              <a:defRPr/>
            </a:pPr>
            <a:r>
              <a:rPr lang="de-DE" b="1"/>
              <a:t>Vertiefung</a:t>
            </a:r>
            <a:r>
              <a:rPr lang="de-DE"/>
              <a:t> der im Bachelorstudium erworbenen Kompetenzen</a:t>
            </a:r>
            <a:endParaRPr/>
          </a:p>
          <a:p>
            <a:pPr>
              <a:defRPr/>
            </a:pPr>
            <a:r>
              <a:rPr lang="de-DE"/>
              <a:t>im Anschluss an den Bachelor of Science, um die Berufsbezeichnung </a:t>
            </a:r>
            <a:r>
              <a:rPr lang="de-DE" b="1"/>
              <a:t>Psycholog*in</a:t>
            </a:r>
            <a:r>
              <a:rPr lang="de-DE"/>
              <a:t> führen zu dürfen</a:t>
            </a:r>
            <a:endParaRPr lang="de-DE"/>
          </a:p>
          <a:p>
            <a:pPr lvl="1">
              <a:defRPr/>
            </a:pPr>
            <a:r>
              <a:rPr lang="de-DE"/>
              <a:t>Im Fachbereich Psychologie braucht man für fast alle Berufsbilder den Masterabschluss</a:t>
            </a:r>
            <a:endParaRPr/>
          </a:p>
          <a:p>
            <a:pPr>
              <a:defRPr/>
            </a:pPr>
            <a:r>
              <a:rPr lang="de-DE"/>
              <a:t>4 Semester/2 Jahre Regelstudienzeit</a:t>
            </a:r>
            <a:endParaRPr/>
          </a:p>
          <a:p>
            <a:pPr marL="0" indent="0">
              <a:buNone/>
              <a:defRPr/>
            </a:pPr>
            <a:endParaRPr lang="de-DE"/>
          </a:p>
          <a:p>
            <a:pPr>
              <a:defRPr/>
            </a:pPr>
            <a:r>
              <a:rPr lang="de-DE">
                <a:solidFill>
                  <a:srgbClr val="FF0000"/>
                </a:solidFill>
              </a:rPr>
              <a:t>Achtung! </a:t>
            </a:r>
            <a:r>
              <a:rPr lang="de-DE"/>
              <a:t>Dieser Studiengang ermöglicht es nicht, als Psychotherapeut zu arbeiten.</a:t>
            </a:r>
            <a:endParaRPr/>
          </a:p>
        </p:txBody>
      </p:sp>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12</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 of Science Klinische Psychologie und Psychotherapie (M.Sc. KliPP)</a:t>
            </a:r>
            <a:endParaRPr/>
          </a:p>
        </p:txBody>
      </p:sp>
      <p:sp>
        <p:nvSpPr>
          <p:cNvPr id="3" name="Inhaltsplatzhalter 2"/>
          <p:cNvSpPr>
            <a:spLocks noGrp="1"/>
          </p:cNvSpPr>
          <p:nvPr>
            <p:ph idx="1"/>
          </p:nvPr>
        </p:nvSpPr>
        <p:spPr bwMode="auto">
          <a:xfrm>
            <a:off x="838200" y="1825625"/>
            <a:ext cx="9801225" cy="4351338"/>
          </a:xfrm>
        </p:spPr>
        <p:txBody>
          <a:bodyPr>
            <a:normAutofit/>
          </a:bodyPr>
          <a:lstStyle/>
          <a:p>
            <a:pPr>
              <a:spcAft>
                <a:spcPts val="2267"/>
              </a:spcAft>
              <a:defRPr/>
            </a:pPr>
            <a:r>
              <a:rPr lang="de-DE"/>
              <a:t>spezifischer Master der eine </a:t>
            </a:r>
            <a:r>
              <a:rPr lang="de-DE" b="1"/>
              <a:t>Approbation als Psychotherapeut*in</a:t>
            </a:r>
            <a:r>
              <a:rPr lang="de-DE"/>
              <a:t> ermöglicht</a:t>
            </a:r>
            <a:endParaRPr/>
          </a:p>
          <a:p>
            <a:pPr>
              <a:defRPr/>
            </a:pPr>
            <a:r>
              <a:rPr lang="de-DE"/>
              <a:t>Vertiefung der im Bachelorstudium erworbenen Kompetenzen </a:t>
            </a:r>
            <a:endParaRPr lang="de-DE"/>
          </a:p>
          <a:p>
            <a:pPr lvl="1">
              <a:spcAft>
                <a:spcPts val="2267"/>
              </a:spcAft>
              <a:defRPr/>
            </a:pPr>
            <a:r>
              <a:rPr lang="de-DE"/>
              <a:t>Schwerpunkt auf klinische Psychologie und Psychotherapie</a:t>
            </a:r>
            <a:endParaRPr lang="de-DE"/>
          </a:p>
          <a:p>
            <a:pPr>
              <a:spcAft>
                <a:spcPts val="2267"/>
              </a:spcAft>
              <a:defRPr/>
            </a:pPr>
            <a:r>
              <a:rPr lang="de-DE"/>
              <a:t>Vorbereitung auf die Approbationsprüfung</a:t>
            </a:r>
            <a:endParaRPr/>
          </a:p>
          <a:p>
            <a:pPr>
              <a:defRPr/>
            </a:pPr>
            <a:r>
              <a:rPr lang="de-DE"/>
              <a:t>4 Semester/2 Jahre Regelstudienzeit</a:t>
            </a:r>
            <a:endParaRPr/>
          </a:p>
        </p:txBody>
      </p:sp>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13</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 of Science Rechtspsychologie (M.Sc.)</a:t>
            </a:r>
            <a:endParaRPr/>
          </a:p>
        </p:txBody>
      </p:sp>
      <p:sp>
        <p:nvSpPr>
          <p:cNvPr id="3" name="Inhaltsplatzhalter 2"/>
          <p:cNvSpPr>
            <a:spLocks noGrp="1"/>
          </p:cNvSpPr>
          <p:nvPr>
            <p:ph idx="1"/>
          </p:nvPr>
        </p:nvSpPr>
        <p:spPr bwMode="auto">
          <a:xfrm>
            <a:off x="838200" y="1825625"/>
            <a:ext cx="9801225" cy="4351338"/>
          </a:xfrm>
        </p:spPr>
        <p:txBody>
          <a:bodyPr>
            <a:normAutofit/>
          </a:bodyPr>
          <a:lstStyle/>
          <a:p>
            <a:pPr>
              <a:defRPr/>
            </a:pPr>
            <a:r>
              <a:rPr lang="de-DE"/>
              <a:t>Berufsbegleitender Master Studiengang</a:t>
            </a:r>
            <a:endParaRPr/>
          </a:p>
          <a:p>
            <a:pPr lvl="1">
              <a:defRPr/>
            </a:pPr>
            <a:r>
              <a:rPr lang="de-DE"/>
              <a:t>In Deutschland einzigartig</a:t>
            </a:r>
            <a:endParaRPr/>
          </a:p>
          <a:p>
            <a:pPr>
              <a:defRPr/>
            </a:pPr>
            <a:r>
              <a:rPr lang="de-DE"/>
              <a:t>Psychologischer Sachverständige:r oder Psycholog:in im Strafvollzug </a:t>
            </a:r>
            <a:endParaRPr lang="de-DE"/>
          </a:p>
          <a:p>
            <a:pPr>
              <a:defRPr/>
            </a:pPr>
            <a:r>
              <a:rPr lang="de-DE" sz="2800" b="0" i="0" u="none" strike="noStrike" cap="none" spc="0">
                <a:solidFill>
                  <a:schemeClr val="tx1"/>
                </a:solidFill>
                <a:latin typeface="+mn-lt"/>
                <a:ea typeface="+mn-ea"/>
                <a:cs typeface="+mn-cs"/>
              </a:rPr>
              <a:t>Rechtspsycholog:in in der Forschung oder bei der Polizei</a:t>
            </a:r>
            <a:endParaRPr/>
          </a:p>
          <a:p>
            <a:pPr>
              <a:defRPr/>
            </a:pPr>
            <a:r>
              <a:rPr lang="de-DE"/>
              <a:t>Dauer: mit B.Sc.-Abschluss 3 Jahre, mit M.Sc.-Abschluss 2 Jahre</a:t>
            </a:r>
            <a:endParaRPr/>
          </a:p>
          <a:p>
            <a:pPr>
              <a:defRPr/>
            </a:pPr>
            <a:r>
              <a:rPr lang="de-DE"/>
              <a:t>Kostenpflichtig und mind. ein Jahr Berufserfahrung nötig</a:t>
            </a:r>
            <a:endParaRPr/>
          </a:p>
        </p:txBody>
      </p:sp>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14</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Nützliche Links</a:t>
            </a:r>
            <a:endParaRPr/>
          </a:p>
        </p:txBody>
      </p:sp>
      <p:sp>
        <p:nvSpPr>
          <p:cNvPr id="3" name="Inhaltsplatzhalter 2"/>
          <p:cNvSpPr>
            <a:spLocks noGrp="1"/>
          </p:cNvSpPr>
          <p:nvPr>
            <p:ph idx="1"/>
          </p:nvPr>
        </p:nvSpPr>
        <p:spPr bwMode="auto">
          <a:xfrm>
            <a:off x="838198" y="1825625"/>
            <a:ext cx="10874829" cy="4351338"/>
          </a:xfrm>
        </p:spPr>
        <p:txBody>
          <a:bodyPr vertOverflow="overflow" horzOverflow="overflow" vert="horz" wrap="square" lIns="91440" tIns="45720" rIns="91440" bIns="45720" numCol="1" spcCol="0" rtlCol="0" fromWordArt="0" anchor="t" anchorCtr="0" forceAA="0" upright="0" compatLnSpc="0">
            <a:normAutofit fontScale="80000" lnSpcReduction="4000"/>
          </a:bodyPr>
          <a:lstStyle/>
          <a:p>
            <a:pPr>
              <a:defRPr/>
            </a:pPr>
            <a:r>
              <a:rPr lang="de-DE" sz="2800" b="1"/>
              <a:t>Uni Bonn – Institut für Psychologie</a:t>
            </a:r>
            <a:r>
              <a:rPr lang="de-DE" sz="2000"/>
              <a:t>:</a:t>
            </a:r>
            <a:br>
              <a:rPr lang="de-DE" sz="2000"/>
            </a:br>
            <a:r>
              <a:rPr lang="de-DE" sz="2800" u="sng">
                <a:hlinkClick r:id="rId3" tooltip="https://www.psychologie.uni-bonn.de/de"/>
              </a:rPr>
              <a:t>https://www.psychologie.uni-bonn.de/de</a:t>
            </a:r>
            <a:endParaRPr lang="de-DE" sz="2800"/>
          </a:p>
          <a:p>
            <a:pPr>
              <a:defRPr/>
            </a:pPr>
            <a:r>
              <a:rPr lang="de-DE" sz="2800" b="1"/>
              <a:t>Institut für Psychologie – Fachstudienberatung:</a:t>
            </a:r>
            <a:br>
              <a:rPr lang="de-DE" sz="2800" b="1"/>
            </a:br>
            <a:r>
              <a:rPr lang="de-DE" sz="2800" u="sng">
                <a:hlinkClick r:id="rId4" tooltip="https://www.psychologie.uni-bonn.de/de/studium/studienberatung-1/"/>
              </a:rPr>
              <a:t>https://www.psychologie.uni-bonn.de/de/studium/studienberatung</a:t>
            </a:r>
            <a:endParaRPr lang="de-DE" sz="2800"/>
          </a:p>
          <a:p>
            <a:pPr>
              <a:defRPr/>
            </a:pPr>
            <a:r>
              <a:rPr lang="de-DE" sz="2800" b="1"/>
              <a:t>Online-Self-Assessment</a:t>
            </a:r>
            <a:r>
              <a:rPr lang="de-DE" sz="2000"/>
              <a:t>:</a:t>
            </a:r>
            <a:br>
              <a:rPr lang="de-DE" sz="2000"/>
            </a:br>
            <a:r>
              <a:rPr lang="de-DE" sz="2800" u="sng">
                <a:hlinkClick r:id="rId5" tooltip="https://www.uni-bonn.de/studium/vor-dem-studium/orientierung-beratung/online-self-assessment"/>
              </a:rPr>
              <a:t>https://www.uni-bonn.de/de/studium/studienorientierung-und-uni-bonn-entdecken/online-self-assessments</a:t>
            </a:r>
            <a:endParaRPr lang="de-DE" sz="2800"/>
          </a:p>
          <a:p>
            <a:pPr>
              <a:defRPr/>
            </a:pPr>
            <a:r>
              <a:rPr lang="de-DE" sz="2800" b="1"/>
              <a:t>Bewerbungsverfahren</a:t>
            </a:r>
            <a:r>
              <a:rPr lang="de-DE" sz="2000"/>
              <a:t>: </a:t>
            </a:r>
            <a:br>
              <a:rPr lang="de-DE" sz="2000"/>
            </a:br>
            <a:r>
              <a:rPr lang="de-DE" sz="2800" u="sng">
                <a:hlinkClick r:id="rId6" tooltip="https://www.uni-bonn.de/studium/vor-dem-studium/bewerbung-zulassung"/>
              </a:rPr>
              <a:t>https://www.uni-bonn.de/studium/vor-dem-studium/bewerbung-zulassung-und-einschreibung</a:t>
            </a:r>
            <a:endParaRPr lang="de-DE" sz="2800"/>
          </a:p>
          <a:p>
            <a:pPr>
              <a:defRPr/>
            </a:pPr>
            <a:r>
              <a:rPr lang="de-DE" sz="2800" b="1"/>
              <a:t>Zentrale Studienberatung:</a:t>
            </a:r>
            <a:r>
              <a:rPr lang="de-DE" sz="2000"/>
              <a:t> </a:t>
            </a:r>
            <a:br>
              <a:rPr lang="de-DE" sz="2000"/>
            </a:br>
            <a:r>
              <a:rPr lang="de-DE" sz="2800" u="sng">
                <a:hlinkClick r:id="rId7" tooltip="https://www.zsb.uni-bonn.de/"/>
              </a:rPr>
              <a:t>https://www.zsb.uni-bonn.de</a:t>
            </a:r>
            <a:endParaRPr lang="de-DE" sz="2800"/>
          </a:p>
        </p:txBody>
      </p:sp>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15</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So geht es weiter</a:t>
            </a:r>
            <a:endParaRPr/>
          </a:p>
        </p:txBody>
      </p:sp>
      <p:sp>
        <p:nvSpPr>
          <p:cNvPr id="3" name="Inhaltsplatzhalter 2"/>
          <p:cNvSpPr>
            <a:spLocks noGrp="1"/>
          </p:cNvSpPr>
          <p:nvPr>
            <p:ph idx="1"/>
          </p:nvPr>
        </p:nvSpPr>
        <p:spPr bwMode="auto">
          <a:xfrm>
            <a:off x="2446948" y="2343150"/>
            <a:ext cx="7298099" cy="3833812"/>
          </a:xfrm>
        </p:spPr>
        <p:txBody>
          <a:bodyPr/>
          <a:lstStyle/>
          <a:p>
            <a:pPr marL="0" indent="0">
              <a:buFont typeface="Arial"/>
              <a:buNone/>
              <a:defRPr/>
            </a:pPr>
            <a:endParaRPr/>
          </a:p>
          <a:p>
            <a:pPr marL="0" indent="0" algn="ctr">
              <a:buFont typeface="Arial"/>
              <a:buNone/>
              <a:defRPr/>
            </a:pPr>
            <a:r>
              <a:rPr lang="de-DE"/>
              <a:t>Bei weiteren Fragen kontaktieren Sie uns gerne in den Sprechstunden oder per E-Mail</a:t>
            </a:r>
            <a:endParaRPr/>
          </a:p>
          <a:p>
            <a:pPr marL="0" indent="0" algn="ctr">
              <a:buNone/>
              <a:defRPr/>
            </a:pPr>
            <a:endParaRPr lang="de-DE">
              <a:solidFill>
                <a:srgbClr val="FF0000"/>
              </a:solidFill>
            </a:endParaRPr>
          </a:p>
        </p:txBody>
      </p:sp>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16</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2743201"/>
            <a:ext cx="9581147" cy="2033336"/>
          </a:xfrm>
        </p:spPr>
        <p:txBody>
          <a:bodyPr/>
          <a:lstStyle/>
          <a:p>
            <a:pPr algn="ctr">
              <a:defRPr/>
            </a:pPr>
            <a:r>
              <a:rPr lang="de-DE"/>
              <a:t>Vielen Dank für Ihre Aufmerksamkeit! </a:t>
            </a:r>
            <a:endParaRPr/>
          </a:p>
        </p:txBody>
      </p:sp>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17</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18</a:t>
            </a:fld>
            <a:endParaRPr lang="de-DE"/>
          </a:p>
        </p:txBody>
      </p:sp>
      <p:sp>
        <p:nvSpPr>
          <p:cNvPr id="11" name="Inhaltsplatzhalter 10"/>
          <p:cNvSpPr>
            <a:spLocks noGrp="1"/>
          </p:cNvSpPr>
          <p:nvPr>
            <p:ph idx="1"/>
          </p:nvPr>
        </p:nvSpPr>
        <p:spPr bwMode="auto">
          <a:xfrm>
            <a:off x="838200" y="2924943"/>
            <a:ext cx="10515600" cy="3252019"/>
          </a:xfrm>
        </p:spPr>
        <p:txBody>
          <a:bodyPr>
            <a:normAutofit/>
          </a:bodyPr>
          <a:lstStyle/>
          <a:p>
            <a:pPr marL="0" indent="0" algn="ctr">
              <a:buNone/>
              <a:defRPr/>
            </a:pPr>
            <a:r>
              <a:rPr lang="de-DE" sz="7200">
                <a:solidFill>
                  <a:srgbClr val="00A99E"/>
                </a:solidFill>
                <a:latin typeface="Calibri Light"/>
              </a:rPr>
              <a:t>Ihre Fragen…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Vorstellung</a:t>
            </a:r>
            <a:endParaRPr/>
          </a:p>
        </p:txBody>
      </p:sp>
      <p:sp>
        <p:nvSpPr>
          <p:cNvPr id="3" name="Inhaltsplatzhalter 2"/>
          <p:cNvSpPr>
            <a:spLocks noGrp="1"/>
          </p:cNvSpPr>
          <p:nvPr>
            <p:ph idx="1"/>
          </p:nvPr>
        </p:nvSpPr>
        <p:spPr bwMode="auto">
          <a:xfrm>
            <a:off x="184091" y="1825625"/>
            <a:ext cx="10363410" cy="4351338"/>
          </a:xfrm>
        </p:spPr>
        <p:txBody>
          <a:bodyPr vertOverflow="overflow" horzOverflow="overflow" vert="horz" wrap="square" lIns="91440" tIns="45720" rIns="91440" bIns="45720" numCol="1" spcCol="0" rtlCol="0" fromWordArt="0" anchor="t" anchorCtr="0" forceAA="0" upright="0" compatLnSpc="0">
            <a:normAutofit fontScale="95000" lnSpcReduction="1000"/>
          </a:bodyPr>
          <a:lstStyle/>
          <a:p>
            <a:pPr marL="2743200" lvl="6" indent="0">
              <a:buNone/>
              <a:defRPr/>
            </a:pPr>
            <a:r>
              <a:rPr lang="de-DE" sz="2400"/>
              <a:t>Fachstudienberatung Psychologie </a:t>
            </a:r>
            <a:endParaRPr/>
          </a:p>
          <a:p>
            <a:pPr marL="2743200" lvl="6" indent="0">
              <a:buNone/>
              <a:defRPr/>
            </a:pPr>
            <a:endParaRPr/>
          </a:p>
          <a:p>
            <a:pPr lvl="7">
              <a:defRPr/>
            </a:pPr>
            <a:r>
              <a:rPr lang="de-DE" sz="2000" b="0" i="0" u="none" strike="noStrike" cap="none" spc="0">
                <a:solidFill>
                  <a:schemeClr val="dk1"/>
                </a:solidFill>
                <a:latin typeface="Calibri"/>
                <a:ea typeface="Arial"/>
                <a:cs typeface="Arial"/>
              </a:rPr>
              <a:t>M.Sc</a:t>
            </a:r>
            <a:r>
              <a:rPr lang="de-DE" sz="2000" b="0" i="0" u="none" strike="noStrike" cap="none" spc="0">
                <a:solidFill>
                  <a:schemeClr val="dk1"/>
                </a:solidFill>
                <a:latin typeface="Calibri"/>
                <a:ea typeface="Arial"/>
                <a:cs typeface="Arial"/>
              </a:rPr>
              <a:t>. Sebastian Schwandt</a:t>
            </a:r>
            <a:endParaRPr lang="de-DE" sz="2000">
              <a:solidFill>
                <a:schemeClr val="dk1"/>
              </a:solidFill>
            </a:endParaRPr>
          </a:p>
          <a:p>
            <a:pPr lvl="7">
              <a:defRPr/>
            </a:pPr>
            <a:r>
              <a:rPr lang="de-DE" sz="2000">
                <a:solidFill>
                  <a:schemeClr val="dk1"/>
                </a:solidFill>
              </a:rPr>
              <a:t>M.Sc</a:t>
            </a:r>
            <a:r>
              <a:rPr lang="de-DE" sz="2000">
                <a:solidFill>
                  <a:schemeClr val="dk1"/>
                </a:solidFill>
              </a:rPr>
              <a:t>. Jonas </a:t>
            </a:r>
            <a:r>
              <a:rPr lang="de-DE" sz="2000">
                <a:solidFill>
                  <a:schemeClr val="dk1"/>
                </a:solidFill>
              </a:rPr>
              <a:t>Bellinghausen</a:t>
            </a:r>
            <a:endParaRPr lang="de-DE" sz="2000">
              <a:solidFill>
                <a:schemeClr val="dk1"/>
              </a:solidFill>
            </a:endParaRPr>
          </a:p>
          <a:p>
            <a:pPr lvl="7">
              <a:defRPr/>
            </a:pPr>
            <a:r>
              <a:rPr lang="de-DE" sz="2000">
                <a:solidFill>
                  <a:schemeClr val="dk1"/>
                </a:solidFill>
              </a:rPr>
              <a:t>Dipl.-Psych. Christine </a:t>
            </a:r>
            <a:r>
              <a:rPr lang="de-DE" sz="2000">
                <a:solidFill>
                  <a:schemeClr val="dk1"/>
                </a:solidFill>
              </a:rPr>
              <a:t>Schoepe</a:t>
            </a:r>
            <a:endParaRPr/>
          </a:p>
          <a:p>
            <a:pPr lvl="7">
              <a:defRPr/>
            </a:pPr>
            <a:r>
              <a:rPr lang="de-DE" sz="2000">
                <a:solidFill>
                  <a:schemeClr val="dk1"/>
                </a:solidFill>
              </a:rPr>
              <a:t>B.Sc</a:t>
            </a:r>
            <a:r>
              <a:rPr lang="de-DE" sz="2000">
                <a:solidFill>
                  <a:schemeClr val="dk1"/>
                </a:solidFill>
              </a:rPr>
              <a:t>. Clara </a:t>
            </a:r>
            <a:r>
              <a:rPr lang="de-DE" sz="2000">
                <a:solidFill>
                  <a:schemeClr val="dk1"/>
                </a:solidFill>
              </a:rPr>
              <a:t>Schwenzer</a:t>
            </a:r>
            <a:endParaRPr lang="de-DE" sz="2000">
              <a:solidFill>
                <a:schemeClr val="dk1"/>
              </a:solidFill>
            </a:endParaRPr>
          </a:p>
          <a:p>
            <a:pPr lvl="7">
              <a:defRPr/>
            </a:pPr>
            <a:r>
              <a:rPr lang="de-DE" sz="2000">
                <a:solidFill>
                  <a:schemeClr val="dk1"/>
                </a:solidFill>
              </a:rPr>
              <a:t>Dipl.-Soz. Behzad </a:t>
            </a:r>
            <a:r>
              <a:rPr lang="de-DE" sz="2000">
                <a:solidFill>
                  <a:schemeClr val="dk1"/>
                </a:solidFill>
              </a:rPr>
              <a:t>Farahani</a:t>
            </a:r>
            <a:endParaRPr lang="de-DE" sz="2000">
              <a:solidFill>
                <a:schemeClr val="dk1"/>
              </a:solidFill>
            </a:endParaRPr>
          </a:p>
          <a:p>
            <a:pPr lvl="7">
              <a:defRPr/>
            </a:pPr>
            <a:r>
              <a:rPr lang="de-DE" sz="2000" b="0" i="0" u="none" strike="noStrike" cap="none" spc="0">
                <a:solidFill>
                  <a:schemeClr val="dk1"/>
                </a:solidFill>
                <a:latin typeface="Calibri"/>
                <a:ea typeface="Arial"/>
                <a:cs typeface="Arial"/>
              </a:rPr>
              <a:t>Pauline Kalle</a:t>
            </a:r>
            <a:endParaRPr lang="de-DE" sz="2000">
              <a:solidFill>
                <a:schemeClr val="dk1"/>
              </a:solidFill>
            </a:endParaRPr>
          </a:p>
          <a:p>
            <a:pPr lvl="7">
              <a:defRPr/>
            </a:pPr>
            <a:r>
              <a:rPr lang="de-DE" sz="2000">
                <a:solidFill>
                  <a:schemeClr val="dk1"/>
                </a:solidFill>
              </a:rPr>
              <a:t>Philine</a:t>
            </a:r>
            <a:r>
              <a:rPr lang="de-DE" sz="2000">
                <a:solidFill>
                  <a:schemeClr val="dk1"/>
                </a:solidFill>
              </a:rPr>
              <a:t> Emmans</a:t>
            </a:r>
            <a:endParaRPr lang="de-DE" sz="2000">
              <a:solidFill>
                <a:schemeClr val="dk1"/>
              </a:solidFill>
            </a:endParaRPr>
          </a:p>
          <a:p>
            <a:pPr lvl="7">
              <a:defRPr/>
            </a:pPr>
            <a:r>
              <a:rPr lang="de-DE" sz="2000" b="0" i="0" u="none" strike="noStrike" cap="none" spc="0">
                <a:solidFill>
                  <a:schemeClr val="bg2">
                    <a:lumMod val="25000"/>
                  </a:schemeClr>
                </a:solidFill>
                <a:latin typeface="+mn-lt"/>
                <a:ea typeface="+mn-ea"/>
                <a:cs typeface="+mn-cs"/>
              </a:rPr>
              <a:t>Dipl. Psych. Mathias Krüger </a:t>
            </a:r>
            <a:endParaRPr sz="2000">
              <a:solidFill>
                <a:schemeClr val="bg2">
                  <a:lumMod val="25000"/>
                </a:schemeClr>
              </a:solidFill>
            </a:endParaRPr>
          </a:p>
          <a:p>
            <a:pPr lvl="7">
              <a:defRPr/>
            </a:pPr>
            <a:r>
              <a:rPr lang="de-DE" sz="2000" b="0" i="0" u="none" strike="noStrike" cap="none" spc="0">
                <a:solidFill>
                  <a:schemeClr val="bg2">
                    <a:lumMod val="25000"/>
                  </a:schemeClr>
                </a:solidFill>
                <a:latin typeface="+mn-lt"/>
                <a:ea typeface="+mn-ea"/>
                <a:cs typeface="+mn-cs"/>
              </a:rPr>
              <a:t>Dr. Laura-</a:t>
            </a:r>
            <a:r>
              <a:rPr lang="de-DE" sz="2000" b="0" i="0" u="none" strike="noStrike" cap="none" spc="0">
                <a:solidFill>
                  <a:schemeClr val="bg2">
                    <a:lumMod val="25000"/>
                  </a:schemeClr>
                </a:solidFill>
                <a:latin typeface="+mn-lt"/>
                <a:ea typeface="+mn-ea"/>
                <a:cs typeface="+mn-cs"/>
              </a:rPr>
              <a:t>Effi</a:t>
            </a:r>
            <a:r>
              <a:rPr lang="de-DE" sz="2000" b="0" i="0" u="none" strike="noStrike" cap="none" spc="0">
                <a:solidFill>
                  <a:schemeClr val="bg2">
                    <a:lumMod val="25000"/>
                  </a:schemeClr>
                </a:solidFill>
                <a:latin typeface="+mn-lt"/>
                <a:ea typeface="+mn-ea"/>
                <a:cs typeface="+mn-cs"/>
              </a:rPr>
              <a:t> Seib-Pfeifer</a:t>
            </a:r>
            <a:endParaRPr/>
          </a:p>
          <a:p>
            <a:pPr marL="457200" lvl="1" indent="0">
              <a:buNone/>
              <a:defRPr/>
            </a:pPr>
            <a:endParaRPr lang="de-DE" sz="2000">
              <a:solidFill>
                <a:srgbClr val="FF0000"/>
              </a:solidFill>
            </a:endParaRPr>
          </a:p>
          <a:p>
            <a:pPr marL="0" indent="0">
              <a:buNone/>
              <a:defRPr/>
            </a:pPr>
            <a:r>
              <a:rPr lang="de-DE" sz="2200" b="0" i="0" u="sng" strike="noStrike" cap="none" spc="0">
                <a:solidFill>
                  <a:schemeClr val="tx1"/>
                </a:solidFill>
                <a:latin typeface="Calibri"/>
                <a:ea typeface="Calibri"/>
                <a:cs typeface="Calibri"/>
                <a:hlinkClick r:id="rId3" tooltip="https://www.psychologie.uni-bonn.de/de/studium/studienberatung/studienberatung"/>
              </a:rPr>
              <a:t>https://www.psychologie.uni-bonn.de/de/studium/studienberatung/studienberatung</a:t>
            </a:r>
            <a:endParaRPr sz="2200"/>
          </a:p>
        </p:txBody>
      </p:sp>
      <p:sp>
        <p:nvSpPr>
          <p:cNvPr id="4" name="Datumsplatzhalter 3"/>
          <p:cNvSpPr>
            <a:spLocks noGrp="1"/>
          </p:cNvSpPr>
          <p:nvPr>
            <p:ph type="dt" sz="half" idx="10"/>
          </p:nvPr>
        </p:nvSpPr>
        <p:spPr bwMode="auto">
          <a:xfrm>
            <a:off x="4723199" y="6357600"/>
            <a:ext cx="2743200" cy="365124"/>
          </a:xfrm>
        </p:spPr>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2</a:t>
            </a:fld>
            <a:endParaRPr lang="de-DE"/>
          </a:p>
        </p:txBody>
      </p:sp>
      <p:pic>
        <p:nvPicPr>
          <p:cNvPr id="686766013" name="Grafik 686766012"/>
          <p:cNvPicPr>
            <a:picLocks noChangeAspect="1"/>
          </p:cNvPicPr>
          <p:nvPr/>
        </p:nvPicPr>
        <p:blipFill>
          <a:blip r:embed="rId4"/>
          <a:stretch/>
        </p:blipFill>
        <p:spPr bwMode="auto">
          <a:xfrm>
            <a:off x="1385659" y="1903233"/>
            <a:ext cx="1429844" cy="2089914"/>
          </a:xfrm>
          <a:prstGeom prst="rect">
            <a:avLst/>
          </a:prstGeom>
        </p:spPr>
      </p:pic>
      <p:pic>
        <p:nvPicPr>
          <p:cNvPr id="1272235032" name="Grafik 275585009"/>
          <p:cNvPicPr>
            <a:picLocks noChangeAspect="1"/>
          </p:cNvPicPr>
          <p:nvPr/>
        </p:nvPicPr>
        <p:blipFill>
          <a:blip r:embed="rId5"/>
          <a:stretch/>
        </p:blipFill>
        <p:spPr bwMode="auto">
          <a:xfrm>
            <a:off x="-13045" y="1903233"/>
            <a:ext cx="1398706" cy="2098060"/>
          </a:xfrm>
          <a:prstGeom prst="rect">
            <a:avLst/>
          </a:prstGeom>
        </p:spPr>
      </p:pic>
      <p:sp>
        <p:nvSpPr>
          <p:cNvPr id="768110806" name="Rechteck: abgerundete Ecken 8"/>
          <p:cNvSpPr/>
          <p:nvPr/>
        </p:nvSpPr>
        <p:spPr bwMode="auto">
          <a:xfrm>
            <a:off x="7708708" y="3634393"/>
            <a:ext cx="1414800" cy="1818000"/>
          </a:xfrm>
          <a:prstGeom prst="rect">
            <a:avLst/>
          </a:prstGeom>
          <a:blipFill>
            <a:blip r:embed="rId6"/>
            <a:srcRect l="2714" t="5354" r="1426" b="17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3324403" name="Rechteck: abgerundete Ecken 1"/>
          <p:cNvSpPr/>
          <p:nvPr/>
        </p:nvSpPr>
        <p:spPr bwMode="auto">
          <a:xfrm>
            <a:off x="9126000" y="1814993"/>
            <a:ext cx="1416046" cy="1819400"/>
          </a:xfrm>
          <a:prstGeom prst="rect">
            <a:avLst/>
          </a:prstGeom>
          <a:blipFill>
            <a:blip r:embed="rId7"/>
            <a:srcRect l="0" t="0" r="8769" b="94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24143511" name="Rechteck: abgerundete Ecken 12"/>
          <p:cNvSpPr/>
          <p:nvPr/>
        </p:nvSpPr>
        <p:spPr bwMode="auto">
          <a:xfrm>
            <a:off x="9118053" y="3623761"/>
            <a:ext cx="1416046" cy="1819400"/>
          </a:xfrm>
          <a:prstGeom prst="rect">
            <a:avLst/>
          </a:prstGeom>
          <a:blipFill>
            <a:blip r:embed="rId8"/>
            <a:srcRect l="4790" t="-2" r="5909" b="41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blipFill>
                <a:blip r:embed="rId9"/>
                <a:stretch/>
              </a:blipFill>
            </a:endParaRPr>
          </a:p>
        </p:txBody>
      </p:sp>
      <p:pic>
        <p:nvPicPr>
          <p:cNvPr id="7" name="Grafik 6" descr="Ein Bild, das Person, draußen, Himmel, Kleidung enthält.&#10;&#10;Automatisch generierte Beschreibung"/>
          <p:cNvPicPr>
            <a:picLocks noChangeAspect="1"/>
          </p:cNvPicPr>
          <p:nvPr/>
        </p:nvPicPr>
        <p:blipFill>
          <a:blip r:embed="rId10"/>
          <a:srcRect l="30200" t="8923" r="27055" b="8045"/>
          <a:stretch/>
        </p:blipFill>
        <p:spPr bwMode="auto">
          <a:xfrm>
            <a:off x="7715409" y="1805761"/>
            <a:ext cx="1414800" cy="1832176"/>
          </a:xfrm>
          <a:prstGeom prst="rect">
            <a:avLst/>
          </a:prstGeom>
          <a:effectLst/>
        </p:spPr>
      </p:pic>
      <p:pic>
        <p:nvPicPr>
          <p:cNvPr id="1020838826" name=""/>
          <p:cNvPicPr>
            <a:picLocks noChangeAspect="1"/>
          </p:cNvPicPr>
          <p:nvPr/>
        </p:nvPicPr>
        <p:blipFill>
          <a:blip r:embed="rId11"/>
          <a:stretch/>
        </p:blipFill>
        <p:spPr bwMode="auto">
          <a:xfrm flipH="0" flipV="0">
            <a:off x="-146715" y="3924861"/>
            <a:ext cx="1532376" cy="170027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Übersicht</a:t>
            </a:r>
            <a:endParaRPr/>
          </a:p>
        </p:txBody>
      </p:sp>
      <p:sp>
        <p:nvSpPr>
          <p:cNvPr id="3" name="Inhaltsplatzhalter 2"/>
          <p:cNvSpPr>
            <a:spLocks noGrp="1"/>
          </p:cNvSpPr>
          <p:nvPr>
            <p:ph idx="1"/>
          </p:nvPr>
        </p:nvSpPr>
        <p:spPr bwMode="auto"/>
        <p:txBody>
          <a:bodyPr/>
          <a:lstStyle/>
          <a:p>
            <a:pPr>
              <a:defRPr/>
            </a:pPr>
            <a:r>
              <a:rPr lang="de-DE"/>
              <a:t>Psychologische Berufsfelder </a:t>
            </a:r>
            <a:endParaRPr/>
          </a:p>
          <a:p>
            <a:pPr>
              <a:defRPr/>
            </a:pPr>
            <a:r>
              <a:rPr lang="de-DE"/>
              <a:t>Voraussetzungen für das Psychologiestudium &amp; Bewerbung B.Sc.</a:t>
            </a:r>
            <a:endParaRPr/>
          </a:p>
          <a:p>
            <a:pPr>
              <a:defRPr/>
            </a:pPr>
            <a:r>
              <a:rPr lang="de-DE"/>
              <a:t>Studiengänge der Psychologie</a:t>
            </a:r>
            <a:endParaRPr/>
          </a:p>
          <a:p>
            <a:pPr lvl="1">
              <a:buFont typeface="Symbol"/>
              <a:buChar char="-"/>
              <a:defRPr/>
            </a:pPr>
            <a:r>
              <a:rPr lang="de-DE"/>
              <a:t>Bachelor of Science Psychologie (B.Sc.)</a:t>
            </a:r>
            <a:endParaRPr/>
          </a:p>
          <a:p>
            <a:pPr lvl="1">
              <a:buFont typeface="Symbol"/>
              <a:buChar char="-"/>
              <a:defRPr/>
            </a:pPr>
            <a:r>
              <a:rPr lang="de-DE"/>
              <a:t>Bachelor of Arts Psychologie (B.A.) – Begleitfach </a:t>
            </a:r>
            <a:endParaRPr/>
          </a:p>
          <a:p>
            <a:pPr lvl="1">
              <a:buFont typeface="Symbol"/>
              <a:buChar char="-"/>
              <a:defRPr/>
            </a:pPr>
            <a:r>
              <a:rPr lang="de-DE"/>
              <a:t>Master of Science Psychologie (M.Sc.)</a:t>
            </a:r>
            <a:endParaRPr/>
          </a:p>
          <a:p>
            <a:pPr lvl="1">
              <a:buFont typeface="Symbol"/>
              <a:buChar char="-"/>
              <a:defRPr/>
            </a:pPr>
            <a:r>
              <a:rPr lang="de-DE"/>
              <a:t>Master of Science Klinische Psychologie und Psychotherapie (M.Sc.)</a:t>
            </a:r>
            <a:endParaRPr/>
          </a:p>
          <a:p>
            <a:pPr lvl="1">
              <a:buFont typeface="Symbol"/>
              <a:buChar char="-"/>
              <a:defRPr/>
            </a:pPr>
            <a:r>
              <a:rPr lang="de-DE"/>
              <a:t>Master of Science Rechtspsychologie (M.Sc.)</a:t>
            </a:r>
            <a:endParaRPr/>
          </a:p>
          <a:p>
            <a:pPr>
              <a:defRPr/>
            </a:pPr>
            <a:r>
              <a:rPr lang="de-DE"/>
              <a:t>nützliche Links</a:t>
            </a:r>
            <a:endParaRPr/>
          </a:p>
        </p:txBody>
      </p:sp>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3</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Berufsfelder </a:t>
            </a:r>
            <a:r>
              <a:rPr lang="de-DE" sz="1600"/>
              <a:t>(nach dem Master of Science)</a:t>
            </a:r>
            <a:r>
              <a:rPr lang="de-DE"/>
              <a:t> </a:t>
            </a:r>
            <a:endParaRPr/>
          </a:p>
        </p:txBody>
      </p:sp>
      <p:sp>
        <p:nvSpPr>
          <p:cNvPr id="3" name="Inhaltsplatzhalter 2"/>
          <p:cNvSpPr>
            <a:spLocks noGrp="1"/>
          </p:cNvSpPr>
          <p:nvPr>
            <p:ph idx="1"/>
          </p:nvPr>
        </p:nvSpPr>
        <p:spPr bwMode="auto">
          <a:xfrm>
            <a:off x="2209800" y="1818168"/>
            <a:ext cx="8316433" cy="4625162"/>
          </a:xfrm>
        </p:spPr>
        <p:txBody>
          <a:bodyPr vertOverflow="overflow" horzOverflow="overflow" vert="horz" wrap="square" lIns="91440" tIns="45720" rIns="91440" bIns="45720" numCol="1" spcCol="0" rtlCol="0" fromWordArt="0" anchor="t" anchorCtr="0" forceAA="0" upright="0" compatLnSpc="0">
            <a:normAutofit fontScale="30000" lnSpcReduction="14000"/>
          </a:bodyPr>
          <a:lstStyle/>
          <a:p>
            <a:pPr>
              <a:defRPr/>
            </a:pPr>
            <a:r>
              <a:rPr lang="de-DE" sz="4800" b="1"/>
              <a:t>Forschungstätigkeit</a:t>
            </a:r>
            <a:r>
              <a:rPr lang="de-DE" sz="4800"/>
              <a:t>:</a:t>
            </a:r>
            <a:endParaRPr sz="2600"/>
          </a:p>
          <a:p>
            <a:pPr lvl="1">
              <a:buFont typeface="Symbol"/>
              <a:buChar char="-"/>
              <a:defRPr/>
            </a:pPr>
            <a:r>
              <a:rPr lang="de-DE" sz="4800"/>
              <a:t>in allen Teilbereichen der Psychologie</a:t>
            </a:r>
            <a:endParaRPr sz="2200"/>
          </a:p>
          <a:p>
            <a:pPr lvl="1">
              <a:buFont typeface="Symbol"/>
              <a:buChar char="-"/>
              <a:defRPr/>
            </a:pPr>
            <a:r>
              <a:rPr lang="de-DE" sz="4800"/>
              <a:t>Universitäten, Forschungsinstitute etc.</a:t>
            </a:r>
            <a:endParaRPr sz="2200"/>
          </a:p>
          <a:p>
            <a:pPr>
              <a:defRPr/>
            </a:pPr>
            <a:r>
              <a:rPr lang="de-DE" sz="4800" b="1"/>
              <a:t>Forensischer Bereich</a:t>
            </a:r>
            <a:r>
              <a:rPr lang="de-DE" sz="4800"/>
              <a:t>:</a:t>
            </a:r>
            <a:endParaRPr sz="2600"/>
          </a:p>
          <a:p>
            <a:pPr lvl="1">
              <a:buFont typeface="Symbol"/>
              <a:buChar char="-"/>
              <a:defRPr/>
            </a:pPr>
            <a:r>
              <a:rPr lang="de-DE" sz="4800"/>
              <a:t>Diagnostik, Glaubhaftigkeits-/Schuldfähigkeitsgutachten</a:t>
            </a:r>
            <a:endParaRPr sz="2200"/>
          </a:p>
          <a:p>
            <a:pPr lvl="1">
              <a:buFont typeface="Symbol"/>
              <a:buChar char="-"/>
              <a:defRPr/>
            </a:pPr>
            <a:r>
              <a:rPr lang="de-DE" sz="4800"/>
              <a:t>Gericht, Praxis, Justizvollzuganstalt</a:t>
            </a:r>
            <a:endParaRPr sz="2200"/>
          </a:p>
          <a:p>
            <a:pPr>
              <a:defRPr/>
            </a:pPr>
            <a:r>
              <a:rPr lang="de-DE" sz="4800" b="1"/>
              <a:t>Pädagogischer Bereich</a:t>
            </a:r>
            <a:r>
              <a:rPr lang="de-DE" sz="4800"/>
              <a:t>:</a:t>
            </a:r>
            <a:endParaRPr sz="2600"/>
          </a:p>
          <a:p>
            <a:pPr lvl="1">
              <a:buFont typeface="Symbol"/>
              <a:buChar char="-"/>
              <a:defRPr/>
            </a:pPr>
            <a:r>
              <a:rPr lang="de-DE" sz="4800"/>
              <a:t>Beratung, Erziehung, Weiterbildungsleitung</a:t>
            </a:r>
            <a:endParaRPr sz="2200"/>
          </a:p>
          <a:p>
            <a:pPr lvl="1">
              <a:buFont typeface="Symbol"/>
              <a:buChar char="-"/>
              <a:defRPr/>
            </a:pPr>
            <a:r>
              <a:rPr lang="de-DE" sz="4800"/>
              <a:t>Beratungsstellen, Schulpsychologischer Dienst, Heimleitung etc.</a:t>
            </a:r>
            <a:endParaRPr sz="2200"/>
          </a:p>
          <a:p>
            <a:pPr>
              <a:defRPr/>
            </a:pPr>
            <a:r>
              <a:rPr lang="de-DE" sz="4800" b="1"/>
              <a:t>Arbeits-, Organisations- und wirtschaftlicher Bereich</a:t>
            </a:r>
            <a:r>
              <a:rPr lang="de-DE" sz="4800"/>
              <a:t>:</a:t>
            </a:r>
            <a:endParaRPr sz="2600"/>
          </a:p>
          <a:p>
            <a:pPr lvl="1">
              <a:buFont typeface="Symbol"/>
              <a:buChar char="-"/>
              <a:defRPr/>
            </a:pPr>
            <a:r>
              <a:rPr lang="de-DE" sz="4800"/>
              <a:t>Personalauswahl und -entwicklung, Unternehmensberatung</a:t>
            </a:r>
            <a:endParaRPr sz="2200"/>
          </a:p>
          <a:p>
            <a:pPr lvl="1">
              <a:buFont typeface="Symbol"/>
              <a:buChar char="-"/>
              <a:defRPr/>
            </a:pPr>
            <a:r>
              <a:rPr lang="de-DE" sz="4800"/>
              <a:t>Organisationen, Firmen, Unternehmen etc.</a:t>
            </a:r>
            <a:endParaRPr sz="2200"/>
          </a:p>
          <a:p>
            <a:pPr>
              <a:defRPr/>
            </a:pPr>
            <a:r>
              <a:rPr lang="de-DE" sz="4800" b="1"/>
              <a:t>Klinischer Bereich*</a:t>
            </a:r>
            <a:r>
              <a:rPr lang="de-DE" sz="4800"/>
              <a:t>:</a:t>
            </a:r>
            <a:endParaRPr sz="2600"/>
          </a:p>
          <a:p>
            <a:pPr lvl="1">
              <a:buFont typeface="Symbol"/>
              <a:buChar char="-"/>
              <a:defRPr/>
            </a:pPr>
            <a:r>
              <a:rPr lang="de-DE" sz="4800"/>
              <a:t>Psychotherapie, Supervision nach Absolvieren eines Psychotherapie-Masters (und der Psychotherapie Weiterbildung)</a:t>
            </a:r>
            <a:endParaRPr sz="2200"/>
          </a:p>
          <a:p>
            <a:pPr lvl="1">
              <a:buFont typeface="Symbol"/>
              <a:buChar char="-"/>
              <a:defRPr/>
            </a:pPr>
            <a:r>
              <a:rPr lang="de-DE" sz="4800"/>
              <a:t>Psychiatrien, ambulante Praxis etc.</a:t>
            </a:r>
            <a:endParaRPr lang="de-DE"/>
          </a:p>
          <a:p>
            <a:pPr marL="0" indent="0">
              <a:buNone/>
              <a:defRPr/>
            </a:pPr>
            <a:r>
              <a:rPr lang="de-DE" sz="4800" b="1"/>
              <a:t>*Achtung: </a:t>
            </a:r>
            <a:r>
              <a:rPr lang="de-DE" sz="4800">
                <a:highlight>
                  <a:srgbClr val="FFFFFF"/>
                </a:highlight>
              </a:rPr>
              <a:t>Gemäß der Approbationsordnung für Psychotherapeut*innen </a:t>
            </a:r>
            <a:r>
              <a:rPr lang="de-DE" sz="4800"/>
              <a:t>ist der Master „Klinische Psychologie und Psychotherapie“ obligatorisch, um Psychotherapeut*in zu werden.</a:t>
            </a:r>
            <a:endParaRPr lang="de-DE"/>
          </a:p>
        </p:txBody>
      </p:sp>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4</a:t>
            </a:fld>
            <a:endParaRPr lang="de-DE"/>
          </a:p>
        </p:txBody>
      </p:sp>
      <p:pic>
        <p:nvPicPr>
          <p:cNvPr id="6" name="Grafik 5"/>
          <p:cNvPicPr>
            <a:picLocks noChangeAspect="1"/>
          </p:cNvPicPr>
          <p:nvPr/>
        </p:nvPicPr>
        <p:blipFill>
          <a:blip r:embed="rId3">
            <a:clrChange>
              <a:clrFrom>
                <a:srgbClr val="FFFFFF"/>
              </a:clrFrom>
              <a:clrTo>
                <a:srgbClr val="FFFFFF">
                  <a:alpha val="0"/>
                </a:srgbClr>
              </a:clrTo>
            </a:clrChange>
          </a:blip>
          <a:stretch/>
        </p:blipFill>
        <p:spPr bwMode="auto">
          <a:xfrm>
            <a:off x="1037349" y="1780875"/>
            <a:ext cx="756829" cy="754307"/>
          </a:xfrm>
          <a:prstGeom prst="rect">
            <a:avLst/>
          </a:prstGeom>
        </p:spPr>
      </p:pic>
      <p:pic>
        <p:nvPicPr>
          <p:cNvPr id="8" name="Grafik 7"/>
          <p:cNvPicPr>
            <a:picLocks noChangeAspect="1"/>
          </p:cNvPicPr>
          <p:nvPr/>
        </p:nvPicPr>
        <p:blipFill>
          <a:blip r:embed="rId4"/>
          <a:stretch/>
        </p:blipFill>
        <p:spPr bwMode="auto">
          <a:xfrm>
            <a:off x="791918" y="3405679"/>
            <a:ext cx="1155129" cy="479654"/>
          </a:xfrm>
          <a:prstGeom prst="rect">
            <a:avLst/>
          </a:prstGeom>
        </p:spPr>
      </p:pic>
      <p:pic>
        <p:nvPicPr>
          <p:cNvPr id="9" name="Picture 2" descr="Arbeitskräfte"/>
          <p:cNvPicPr>
            <a:picLocks noChangeAspect="1" noChangeArrowheads="1"/>
          </p:cNvPicPr>
          <p:nvPr/>
        </p:nvPicPr>
        <p:blipFill>
          <a:blip r:embed="rId5"/>
          <a:stretch/>
        </p:blipFill>
        <p:spPr bwMode="auto">
          <a:xfrm>
            <a:off x="847243" y="4200233"/>
            <a:ext cx="1062568" cy="531284"/>
          </a:xfrm>
          <a:prstGeom prst="rect">
            <a:avLst/>
          </a:prstGeom>
          <a:effectLst/>
        </p:spPr>
      </p:pic>
      <p:pic>
        <p:nvPicPr>
          <p:cNvPr id="10" name="Grafik 9"/>
          <p:cNvPicPr>
            <a:picLocks noChangeAspect="1"/>
          </p:cNvPicPr>
          <p:nvPr/>
        </p:nvPicPr>
        <p:blipFill>
          <a:blip r:embed="rId6"/>
          <a:stretch/>
        </p:blipFill>
        <p:spPr bwMode="auto">
          <a:xfrm>
            <a:off x="884524" y="2633466"/>
            <a:ext cx="1056007" cy="579028"/>
          </a:xfrm>
          <a:prstGeom prst="rect">
            <a:avLst/>
          </a:prstGeom>
        </p:spPr>
      </p:pic>
      <p:pic>
        <p:nvPicPr>
          <p:cNvPr id="12" name="Inhaltsplatzhalter 6"/>
          <p:cNvPicPr>
            <a:picLocks noChangeAspect="1"/>
          </p:cNvPicPr>
          <p:nvPr/>
        </p:nvPicPr>
        <p:blipFill>
          <a:blip r:embed="rId7"/>
          <a:stretch/>
        </p:blipFill>
        <p:spPr bwMode="auto">
          <a:xfrm>
            <a:off x="860182" y="4872180"/>
            <a:ext cx="1018599" cy="76395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Voraussetzungen &amp; Bewerbung B.Sc.</a:t>
            </a:r>
            <a:endParaRPr/>
          </a:p>
        </p:txBody>
      </p:sp>
      <p:sp>
        <p:nvSpPr>
          <p:cNvPr id="3" name="Inhaltsplatzhalter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fontScale="65000" lnSpcReduction="7000"/>
          </a:bodyPr>
          <a:lstStyle/>
          <a:p>
            <a:pPr>
              <a:spcAft>
                <a:spcPts val="1417"/>
              </a:spcAft>
              <a:defRPr/>
            </a:pPr>
            <a:r>
              <a:rPr lang="de-DE" b="1"/>
              <a:t>Hochschulzugangsberechtigung</a:t>
            </a:r>
            <a:r>
              <a:rPr lang="de-DE"/>
              <a:t> (z. B. Abitur)</a:t>
            </a:r>
            <a:endParaRPr/>
          </a:p>
          <a:p>
            <a:pPr>
              <a:spcAft>
                <a:spcPts val="1417"/>
              </a:spcAft>
              <a:defRPr/>
            </a:pPr>
            <a:r>
              <a:rPr lang="de-DE" b="1"/>
              <a:t>Deutschkenntnisse</a:t>
            </a:r>
            <a:r>
              <a:rPr lang="de-DE"/>
              <a:t> (Sprachniveau GER C1)</a:t>
            </a:r>
            <a:endParaRPr/>
          </a:p>
          <a:p>
            <a:pPr>
              <a:spcAft>
                <a:spcPts val="1417"/>
              </a:spcAft>
              <a:defRPr/>
            </a:pPr>
            <a:r>
              <a:rPr lang="de-DE"/>
              <a:t>Zulassungsbeschränkung (Orts-NC)</a:t>
            </a:r>
            <a:endParaRPr/>
          </a:p>
          <a:p>
            <a:pPr>
              <a:defRPr/>
            </a:pPr>
            <a:r>
              <a:rPr lang="de-DE"/>
              <a:t>zentrale Bewerbung für den B.Sc. über </a:t>
            </a:r>
            <a:r>
              <a:rPr lang="de-DE"/>
              <a:t>das </a:t>
            </a:r>
            <a:endParaRPr lang="de-DE"/>
          </a:p>
          <a:p>
            <a:pPr marL="0" indent="0">
              <a:buFont typeface="Arial"/>
              <a:buNone/>
              <a:defRPr/>
            </a:pPr>
            <a:r>
              <a:rPr lang="de-DE"/>
              <a:t>    </a:t>
            </a:r>
            <a:r>
              <a:rPr lang="de-DE" b="1"/>
              <a:t>DoSV-Verfahren</a:t>
            </a:r>
            <a:endParaRPr lang="de-DE"/>
          </a:p>
          <a:p>
            <a:pPr lvl="1">
              <a:buFont typeface="Symbol"/>
              <a:buChar char="-"/>
              <a:defRPr/>
            </a:pPr>
            <a:r>
              <a:rPr lang="de-DE"/>
              <a:t>Hochschulstart</a:t>
            </a:r>
            <a:endParaRPr/>
          </a:p>
          <a:p>
            <a:pPr lvl="1">
              <a:spcAft>
                <a:spcPts val="1417"/>
              </a:spcAft>
              <a:buFont typeface="Symbol"/>
              <a:buChar char="-"/>
              <a:defRPr/>
            </a:pPr>
            <a:r>
              <a:rPr lang="de-DE"/>
              <a:t>voraussichtlich Juni/Juli </a:t>
            </a:r>
            <a:endParaRPr lang="de-DE" b="1">
              <a:solidFill>
                <a:srgbClr val="FF0000"/>
              </a:solidFill>
            </a:endParaRPr>
          </a:p>
          <a:p>
            <a:pPr>
              <a:defRPr/>
            </a:pPr>
            <a:r>
              <a:rPr lang="de-DE"/>
              <a:t>hilfreiche Schulfächer</a:t>
            </a:r>
            <a:endParaRPr/>
          </a:p>
          <a:p>
            <a:pPr lvl="1">
              <a:buFont typeface="Symbol"/>
              <a:buChar char="-"/>
              <a:defRPr/>
            </a:pPr>
            <a:r>
              <a:rPr lang="de-DE"/>
              <a:t>Englisch</a:t>
            </a:r>
            <a:endParaRPr/>
          </a:p>
          <a:p>
            <a:pPr lvl="1">
              <a:buFont typeface="Symbol"/>
              <a:buChar char="-"/>
              <a:defRPr/>
            </a:pPr>
            <a:r>
              <a:rPr lang="de-DE"/>
              <a:t>Mathematik</a:t>
            </a:r>
            <a:endParaRPr/>
          </a:p>
          <a:p>
            <a:pPr lvl="1">
              <a:buFont typeface="Symbol"/>
              <a:buChar char="-"/>
              <a:defRPr/>
            </a:pPr>
            <a:r>
              <a:rPr lang="de-DE"/>
              <a:t>Biologie</a:t>
            </a:r>
            <a:endParaRPr/>
          </a:p>
          <a:p>
            <a:pPr lvl="1">
              <a:buFont typeface="Symbol"/>
              <a:buChar char="-"/>
              <a:defRPr/>
            </a:pPr>
            <a:r>
              <a:rPr lang="de-DE"/>
              <a:t>Pädagogik</a:t>
            </a:r>
            <a:endParaRPr/>
          </a:p>
          <a:p>
            <a:pPr lvl="1">
              <a:buFont typeface="Symbol"/>
              <a:buChar char="-"/>
              <a:defRPr/>
            </a:pPr>
            <a:r>
              <a:rPr lang="de-DE"/>
              <a:t>Psychologie</a:t>
            </a:r>
            <a:endParaRPr/>
          </a:p>
        </p:txBody>
      </p:sp>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5</a:t>
            </a:fld>
            <a:endParaRPr lang="de-DE"/>
          </a:p>
        </p:txBody>
      </p:sp>
      <p:grpSp>
        <p:nvGrpSpPr>
          <p:cNvPr id="8" name="Gruppieren 7"/>
          <p:cNvGrpSpPr/>
          <p:nvPr/>
        </p:nvGrpSpPr>
        <p:grpSpPr bwMode="auto">
          <a:xfrm flipH="0" flipV="0">
            <a:off x="6439776" y="2024351"/>
            <a:ext cx="4493889" cy="3394315"/>
            <a:chOff x="0" y="0"/>
            <a:chExt cx="4493889" cy="3394315"/>
          </a:xfrm>
        </p:grpSpPr>
        <p:pic>
          <p:nvPicPr>
            <p:cNvPr id="6" name="Grafik 5"/>
            <p:cNvPicPr>
              <a:picLocks noChangeAspect="1"/>
            </p:cNvPicPr>
            <p:nvPr/>
          </p:nvPicPr>
          <p:blipFill>
            <a:blip r:embed="rId3"/>
            <a:srcRect l="10604" t="14099" r="31120" b="11724"/>
            <a:stretch/>
          </p:blipFill>
          <p:spPr bwMode="auto">
            <a:xfrm>
              <a:off x="0" y="0"/>
              <a:ext cx="4493889" cy="3394315"/>
            </a:xfrm>
            <a:prstGeom prst="rect">
              <a:avLst/>
            </a:prstGeom>
          </p:spPr>
        </p:pic>
        <p:sp>
          <p:nvSpPr>
            <p:cNvPr id="7" name="Ellipse 6"/>
            <p:cNvSpPr/>
            <p:nvPr/>
          </p:nvSpPr>
          <p:spPr bwMode="auto">
            <a:xfrm>
              <a:off x="1434940" y="904367"/>
              <a:ext cx="1993256" cy="509764"/>
            </a:xfrm>
            <a:prstGeom prst="ellipse">
              <a:avLst/>
            </a:prstGeom>
            <a:noFill/>
            <a:ln w="38100">
              <a:solidFill>
                <a:srgbClr val="FBBB0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de-DE"/>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Exkurs Numerus Clausus &amp; Wartesemester</a:t>
            </a:r>
            <a:endParaRPr lang="de-DE" sz="2400"/>
          </a:p>
        </p:txBody>
      </p:sp>
      <p:graphicFrame>
        <p:nvGraphicFramePr>
          <p:cNvPr id="8" name="Inhaltsplatzhalter 7"/>
          <p:cNvGraphicFramePr>
            <a:graphicFrameLocks xmlns:a="http://schemas.openxmlformats.org/drawingml/2006/main" noGrp="1"/>
          </p:cNvGraphicFramePr>
          <p:nvPr>
            <p:ph idx="1"/>
          </p:nvPr>
        </p:nvGraphicFramePr>
        <p:xfrm>
          <a:off x="446314" y="1983899"/>
          <a:ext cx="5257800" cy="4437843"/>
        </p:xfrm>
        <a:graphic>
          <a:graphicData uri="http://schemas.openxmlformats.org/drawingml/2006/table">
            <a:tbl>
              <a:tblPr firstRow="1" firstCol="0" lastRow="0" lastCol="0" bandRow="1" bandCol="0">
                <a:tableStyleId>{A6834F78-00DF-1E3F-07CF-BEDCC6F2F53B}</a:tableStyleId>
              </a:tblPr>
              <a:tblGrid>
                <a:gridCol w="2628900"/>
                <a:gridCol w="2628900"/>
              </a:tblGrid>
              <a:tr h="355425">
                <a:tc>
                  <a:txBody>
                    <a:bodyPr/>
                    <a:p>
                      <a:pPr>
                        <a:defRPr/>
                      </a:pPr>
                      <a:r>
                        <a:rPr lang="de-DE"/>
                        <a:t>Wartesemester = Punkte</a:t>
                      </a:r>
                      <a:endParaRPr/>
                    </a:p>
                  </a:txBody>
                  <a:tcPr/>
                </a:tc>
                <a:tc>
                  <a:txBody>
                    <a:bodyPr/>
                    <a:p>
                      <a:pPr>
                        <a:defRPr/>
                      </a:pPr>
                      <a:r>
                        <a:rPr lang="de-DE"/>
                        <a:t>Abiturnote = Punkte</a:t>
                      </a:r>
                      <a:endParaRPr/>
                    </a:p>
                  </a:txBody>
                  <a:tcPr/>
                </a:tc>
              </a:tr>
              <a:tr h="414483">
                <a:tc>
                  <a:txBody>
                    <a:bodyPr/>
                    <a:p>
                      <a:pPr>
                        <a:defRPr/>
                      </a:pPr>
                      <a:r>
                        <a:rPr lang="de-DE"/>
                        <a:t>7 = 30</a:t>
                      </a:r>
                      <a:endParaRPr/>
                    </a:p>
                  </a:txBody>
                  <a:tcPr/>
                </a:tc>
                <a:tc>
                  <a:txBody>
                    <a:bodyPr/>
                    <a:p>
                      <a:pPr>
                        <a:defRPr/>
                      </a:pPr>
                      <a:r>
                        <a:rPr lang="de-DE"/>
                        <a:t>1,0 = 70</a:t>
                      </a:r>
                      <a:endParaRPr/>
                    </a:p>
                  </a:txBody>
                  <a:tcPr/>
                </a:tc>
              </a:tr>
              <a:tr h="355425">
                <a:tc>
                  <a:txBody>
                    <a:bodyPr/>
                    <a:p>
                      <a:pPr>
                        <a:defRPr/>
                      </a:pPr>
                      <a:r>
                        <a:rPr lang="de-DE"/>
                        <a:t>6 = 25,5</a:t>
                      </a:r>
                      <a:endParaRPr/>
                    </a:p>
                  </a:txBody>
                  <a:tcPr/>
                </a:tc>
                <a:tc>
                  <a:txBody>
                    <a:bodyPr/>
                    <a:p>
                      <a:pPr>
                        <a:defRPr/>
                      </a:pPr>
                      <a:r>
                        <a:rPr lang="de-DE"/>
                        <a:t>1,1 = 66,7</a:t>
                      </a:r>
                      <a:endParaRPr/>
                    </a:p>
                  </a:txBody>
                  <a:tcPr/>
                </a:tc>
              </a:tr>
              <a:tr h="355425">
                <a:tc>
                  <a:txBody>
                    <a:bodyPr/>
                    <a:p>
                      <a:pPr>
                        <a:defRPr/>
                      </a:pPr>
                      <a:r>
                        <a:rPr lang="de-DE"/>
                        <a:t>5 = 21</a:t>
                      </a:r>
                      <a:endParaRPr/>
                    </a:p>
                  </a:txBody>
                  <a:tcPr/>
                </a:tc>
                <a:tc>
                  <a:txBody>
                    <a:bodyPr/>
                    <a:p>
                      <a:pPr>
                        <a:defRPr/>
                      </a:pPr>
                      <a:r>
                        <a:rPr lang="de-DE"/>
                        <a:t>1,2 = 64,4</a:t>
                      </a:r>
                      <a:endParaRPr/>
                    </a:p>
                  </a:txBody>
                  <a:tcPr/>
                </a:tc>
              </a:tr>
              <a:tr h="355425">
                <a:tc>
                  <a:txBody>
                    <a:bodyPr/>
                    <a:p>
                      <a:pPr>
                        <a:defRPr/>
                      </a:pPr>
                      <a:r>
                        <a:rPr lang="de-DE"/>
                        <a:t>4= 16,5</a:t>
                      </a:r>
                      <a:endParaRPr/>
                    </a:p>
                  </a:txBody>
                  <a:tcPr/>
                </a:tc>
                <a:tc>
                  <a:txBody>
                    <a:bodyPr/>
                    <a:p>
                      <a:pPr>
                        <a:defRPr/>
                      </a:pPr>
                      <a:r>
                        <a:rPr lang="de-DE"/>
                        <a:t>1,3 = 62,1</a:t>
                      </a:r>
                      <a:endParaRPr/>
                    </a:p>
                  </a:txBody>
                  <a:tcPr/>
                </a:tc>
              </a:tr>
              <a:tr h="355425">
                <a:tc>
                  <a:txBody>
                    <a:bodyPr/>
                    <a:p>
                      <a:pPr>
                        <a:defRPr/>
                      </a:pPr>
                      <a:r>
                        <a:rPr lang="de-DE"/>
                        <a:t>3 = 12</a:t>
                      </a:r>
                      <a:endParaRPr/>
                    </a:p>
                  </a:txBody>
                  <a:tcPr/>
                </a:tc>
                <a:tc>
                  <a:txBody>
                    <a:bodyPr/>
                    <a:p>
                      <a:pPr>
                        <a:defRPr/>
                      </a:pPr>
                      <a:r>
                        <a:rPr lang="de-DE"/>
                        <a:t>1,4 = 59,8</a:t>
                      </a:r>
                      <a:endParaRPr/>
                    </a:p>
                  </a:txBody>
                  <a:tcPr/>
                </a:tc>
              </a:tr>
              <a:tr h="355425">
                <a:tc>
                  <a:txBody>
                    <a:bodyPr/>
                    <a:p>
                      <a:pPr>
                        <a:defRPr/>
                      </a:pPr>
                      <a:r>
                        <a:rPr lang="de-DE"/>
                        <a:t>2 = 7,5</a:t>
                      </a:r>
                      <a:endParaRPr/>
                    </a:p>
                  </a:txBody>
                  <a:tcPr/>
                </a:tc>
                <a:tc>
                  <a:txBody>
                    <a:bodyPr/>
                    <a:p>
                      <a:pPr>
                        <a:defRPr/>
                      </a:pPr>
                      <a:r>
                        <a:rPr lang="de-DE"/>
                        <a:t>1,5 = 57,5</a:t>
                      </a:r>
                      <a:endParaRPr/>
                    </a:p>
                  </a:txBody>
                  <a:tcPr/>
                </a:tc>
              </a:tr>
              <a:tr h="355425">
                <a:tc>
                  <a:txBody>
                    <a:bodyPr/>
                    <a:p>
                      <a:pPr>
                        <a:defRPr/>
                      </a:pPr>
                      <a:r>
                        <a:rPr lang="de-DE"/>
                        <a:t>1 = 3,0</a:t>
                      </a:r>
                      <a:endParaRPr/>
                    </a:p>
                  </a:txBody>
                  <a:tcPr/>
                </a:tc>
                <a:tc>
                  <a:txBody>
                    <a:bodyPr/>
                    <a:p>
                      <a:pPr>
                        <a:defRPr/>
                      </a:pPr>
                      <a:r>
                        <a:rPr lang="de-DE"/>
                        <a:t>1,6 = 155,2</a:t>
                      </a:r>
                      <a:endParaRPr/>
                    </a:p>
                  </a:txBody>
                  <a:tcPr/>
                </a:tc>
              </a:tr>
              <a:tr h="355425">
                <a:tc>
                  <a:txBody>
                    <a:bodyPr/>
                    <a:p>
                      <a:pPr>
                        <a:defRPr/>
                      </a:pPr>
                      <a:r>
                        <a:rPr lang="de-DE"/>
                        <a:t>0 = 0</a:t>
                      </a:r>
                      <a:endParaRPr lang="de-DE"/>
                    </a:p>
                  </a:txBody>
                  <a:tcPr/>
                </a:tc>
                <a:tc>
                  <a:txBody>
                    <a:bodyPr/>
                    <a:p>
                      <a:pPr>
                        <a:defRPr/>
                      </a:pPr>
                      <a:r>
                        <a:rPr lang="de-DE"/>
                        <a:t>1,7 = 52,9</a:t>
                      </a:r>
                      <a:endParaRPr/>
                    </a:p>
                  </a:txBody>
                  <a:tcPr/>
                </a:tc>
              </a:tr>
              <a:tr h="355425">
                <a:tc>
                  <a:txBody>
                    <a:bodyPr/>
                    <a:p>
                      <a:pPr>
                        <a:defRPr/>
                      </a:pPr>
                      <a:endParaRPr lang="de-DE"/>
                    </a:p>
                  </a:txBody>
                  <a:tcPr/>
                </a:tc>
                <a:tc>
                  <a:txBody>
                    <a:bodyPr/>
                    <a:p>
                      <a:pPr>
                        <a:defRPr/>
                      </a:pPr>
                      <a:r>
                        <a:rPr lang="de-DE"/>
                        <a:t>1,8 = 50,6</a:t>
                      </a:r>
                      <a:endParaRPr/>
                    </a:p>
                  </a:txBody>
                  <a:tcPr/>
                </a:tc>
              </a:tr>
              <a:tr h="355425">
                <a:tc>
                  <a:txBody>
                    <a:bodyPr/>
                    <a:p>
                      <a:pPr>
                        <a:defRPr/>
                      </a:pPr>
                      <a:endParaRPr lang="de-DE"/>
                    </a:p>
                  </a:txBody>
                  <a:tcPr/>
                </a:tc>
                <a:tc>
                  <a:txBody>
                    <a:bodyPr/>
                    <a:p>
                      <a:pPr>
                        <a:defRPr/>
                      </a:pPr>
                      <a:r>
                        <a:rPr lang="de-DE"/>
                        <a:t>1,9 = 48,3</a:t>
                      </a:r>
                      <a:endParaRPr/>
                    </a:p>
                  </a:txBody>
                  <a:tcPr/>
                </a:tc>
              </a:tr>
            </a:tbl>
          </a:graphicData>
        </a:graphic>
      </p:graphicFrame>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6</a:t>
            </a:fld>
            <a:endParaRPr lang="de-DE"/>
          </a:p>
        </p:txBody>
      </p:sp>
      <p:graphicFrame>
        <p:nvGraphicFramePr>
          <p:cNvPr id="3" name="Tabelle 5"/>
          <p:cNvGraphicFramePr>
            <a:graphicFrameLocks xmlns:a="http://schemas.openxmlformats.org/drawingml/2006/main" noGrp="1"/>
          </p:cNvGraphicFramePr>
          <p:nvPr/>
        </p:nvGraphicFramePr>
        <p:xfrm>
          <a:off x="6739507" y="1983898"/>
          <a:ext cx="3412744" cy="4102247"/>
        </p:xfrm>
        <a:graphic>
          <a:graphicData uri="http://schemas.openxmlformats.org/drawingml/2006/table">
            <a:tbl>
              <a:tblPr firstRow="1" firstCol="0" lastRow="0" lastCol="0" bandRow="1" bandCol="0">
                <a:tableStyleId>{A6834F78-00DF-1E3F-07CF-BEDCC6F2F53B}</a:tableStyleId>
              </a:tblPr>
              <a:tblGrid>
                <a:gridCol w="3400045"/>
              </a:tblGrid>
              <a:tr h="1002700">
                <a:tc>
                  <a:txBody>
                    <a:bodyPr/>
                    <a:p>
                      <a:pPr>
                        <a:defRPr/>
                      </a:pPr>
                      <a:r>
                        <a:rPr lang="de-DE"/>
                        <a:t>Kombination aus Wartesemester und NC</a:t>
                      </a:r>
                      <a:endParaRPr/>
                    </a:p>
                  </a:txBody>
                  <a:tcPr/>
                </a:tc>
              </a:tr>
              <a:tr h="925400">
                <a:tc>
                  <a:txBody>
                    <a:bodyPr/>
                    <a:p>
                      <a:pPr>
                        <a:defRPr/>
                      </a:pPr>
                      <a:r>
                        <a:rPr lang="de-DE"/>
                        <a:t>Gesamt maximal 100 Punkte</a:t>
                      </a:r>
                      <a:endParaRPr/>
                    </a:p>
                  </a:txBody>
                  <a:tcPr/>
                </a:tc>
              </a:tr>
              <a:tr h="1080724">
                <a:tc>
                  <a:txBody>
                    <a:bodyPr/>
                    <a:p>
                      <a:pPr>
                        <a:defRPr/>
                      </a:pPr>
                      <a:r>
                        <a:rPr lang="de-DE"/>
                        <a:t>Maximal 70 Punkte durch Abiturnote/Äquivalenter Zulassungsberechtigung</a:t>
                      </a:r>
                      <a:endParaRPr/>
                    </a:p>
                  </a:txBody>
                  <a:tcPr/>
                </a:tc>
              </a:tr>
              <a:tr h="1080724">
                <a:tc>
                  <a:txBody>
                    <a:bodyPr/>
                    <a:p>
                      <a:pPr>
                        <a:defRPr/>
                      </a:pPr>
                      <a:r>
                        <a:rPr lang="de-DE"/>
                        <a:t>Maximal 30 Punkte durch Wartesemester (es werden maximal 7 WS anerkannt)</a:t>
                      </a:r>
                      <a:endParaRPr/>
                    </a:p>
                  </a:txBody>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Bachelor of Science Psychologie (B.Sc.)</a:t>
            </a:r>
            <a:endParaRPr/>
          </a:p>
        </p:txBody>
      </p:sp>
      <p:sp>
        <p:nvSpPr>
          <p:cNvPr id="3" name="Inhaltsplatzhalter 2"/>
          <p:cNvSpPr>
            <a:spLocks noGrp="1"/>
          </p:cNvSpPr>
          <p:nvPr>
            <p:ph idx="1"/>
          </p:nvPr>
        </p:nvSpPr>
        <p:spPr bwMode="auto">
          <a:xfrm flipH="0" flipV="0">
            <a:off x="838199" y="1825624"/>
            <a:ext cx="9759580" cy="4351338"/>
          </a:xfrm>
        </p:spPr>
        <p:txBody>
          <a:bodyPr vertOverflow="overflow" horzOverflow="overflow" vert="horz" wrap="square" lIns="91440" tIns="45720" rIns="91440" bIns="45720" numCol="1" spcCol="0" rtlCol="0" fromWordArt="0" anchor="t" anchorCtr="0" forceAA="0" upright="0" compatLnSpc="0">
            <a:normAutofit fontScale="95000" lnSpcReduction="1000"/>
          </a:bodyPr>
          <a:lstStyle/>
          <a:p>
            <a:pPr marL="685800" marR="0" indent="-228600" algn="l">
              <a:lnSpc>
                <a:spcPct val="100000"/>
              </a:lnSpc>
              <a:spcBef>
                <a:spcPts val="499"/>
              </a:spcBef>
              <a:spcAft>
                <a:spcPts val="2267"/>
              </a:spcAft>
              <a:buFont typeface="Arial"/>
              <a:buChar char="•"/>
              <a:defRPr/>
            </a:pPr>
            <a:r>
              <a:rPr lang="de-DE" sz="2800" b="0" i="0" u="none" strike="noStrike" cap="none" spc="0">
                <a:solidFill>
                  <a:schemeClr val="tx1"/>
                </a:solidFill>
                <a:latin typeface="Calibri"/>
                <a:ea typeface="Calibri"/>
                <a:cs typeface="Calibri"/>
              </a:rPr>
              <a:t>Gegenstand der Psychologie ist die </a:t>
            </a:r>
            <a:r>
              <a:rPr lang="de-DE" sz="2800" b="1" i="0" u="none" strike="noStrike" cap="none" spc="0">
                <a:solidFill>
                  <a:schemeClr val="tx1"/>
                </a:solidFill>
                <a:latin typeface="Calibri"/>
                <a:ea typeface="Calibri"/>
                <a:cs typeface="Calibri"/>
              </a:rPr>
              <a:t>wissenschaftliche Erforschung und Erklärung menschlichen Verhaltens und Erlebens</a:t>
            </a:r>
            <a:r>
              <a:rPr lang="de-DE" sz="2800" b="1" i="0" u="none" strike="noStrike" cap="none" spc="0">
                <a:solidFill>
                  <a:schemeClr val="tx1"/>
                </a:solidFill>
                <a:latin typeface="Calibri"/>
                <a:ea typeface="Calibri"/>
                <a:cs typeface="Calibri"/>
              </a:rPr>
              <a:t>.</a:t>
            </a:r>
            <a:r>
              <a:rPr lang="de-DE" sz="2800" b="0" i="0" u="none" strike="noStrike" cap="none" spc="0">
                <a:solidFill>
                  <a:schemeClr val="tx1"/>
                </a:solidFill>
                <a:latin typeface="Calibri"/>
                <a:ea typeface="Calibri"/>
                <a:cs typeface="Calibri"/>
              </a:rPr>
              <a:t> </a:t>
            </a:r>
            <a:endParaRPr sz="2800" b="0" i="0" u="none" strike="noStrike" cap="none" spc="0">
              <a:solidFill>
                <a:schemeClr val="tx1"/>
              </a:solidFill>
              <a:latin typeface="Calibri"/>
              <a:cs typeface="Calibri"/>
            </a:endParaRPr>
          </a:p>
          <a:p>
            <a:pPr marL="685800" marR="0" indent="-228600" algn="l">
              <a:lnSpc>
                <a:spcPct val="100000"/>
              </a:lnSpc>
              <a:spcBef>
                <a:spcPts val="499"/>
              </a:spcBef>
              <a:spcAft>
                <a:spcPts val="2267"/>
              </a:spcAft>
              <a:buFont typeface="Arial"/>
              <a:buChar char="•"/>
              <a:defRPr/>
            </a:pPr>
            <a:r>
              <a:rPr lang="de-DE" sz="2800" b="0" i="0" u="none" strike="noStrike" cap="none" spc="0">
                <a:solidFill>
                  <a:schemeClr val="tx1"/>
                </a:solidFill>
                <a:latin typeface="Calibri"/>
                <a:ea typeface="Calibri"/>
                <a:cs typeface="Calibri"/>
              </a:rPr>
              <a:t>Befähigung zu </a:t>
            </a:r>
            <a:r>
              <a:rPr lang="de-DE" sz="2800" b="1" i="0" u="none" strike="noStrike" cap="none" spc="0">
                <a:solidFill>
                  <a:schemeClr val="tx1"/>
                </a:solidFill>
                <a:latin typeface="Calibri"/>
                <a:ea typeface="Calibri"/>
                <a:cs typeface="Calibri"/>
              </a:rPr>
              <a:t>wissenschaftlich fundierter Arbeit</a:t>
            </a:r>
            <a:r>
              <a:rPr lang="de-DE" sz="2800" b="1" i="0" u="none" strike="noStrike" cap="none" spc="0">
                <a:solidFill>
                  <a:schemeClr val="tx1"/>
                </a:solidFill>
                <a:latin typeface="Calibri"/>
                <a:ea typeface="Calibri"/>
                <a:cs typeface="Calibri"/>
              </a:rPr>
              <a:t>,</a:t>
            </a:r>
            <a:r>
              <a:rPr lang="de-DE" sz="2800" b="0" i="0" u="none" strike="noStrike" cap="none" spc="0">
                <a:solidFill>
                  <a:schemeClr val="tx1"/>
                </a:solidFill>
                <a:latin typeface="Calibri"/>
                <a:ea typeface="Calibri"/>
                <a:cs typeface="Calibri"/>
              </a:rPr>
              <a:t> </a:t>
            </a:r>
            <a:r>
              <a:rPr lang="de-DE" sz="2800" b="0" i="0" u="none" strike="noStrike" cap="none" spc="0">
                <a:solidFill>
                  <a:schemeClr val="tx1"/>
                </a:solidFill>
                <a:latin typeface="Calibri"/>
                <a:ea typeface="Calibri"/>
                <a:cs typeface="Calibri"/>
              </a:rPr>
              <a:t>zur</a:t>
            </a:r>
            <a:r>
              <a:rPr lang="de-DE" sz="2800" b="0" i="0" u="none" strike="noStrike" cap="none" spc="0">
                <a:solidFill>
                  <a:schemeClr val="tx1"/>
                </a:solidFill>
                <a:latin typeface="Calibri"/>
                <a:ea typeface="Calibri"/>
                <a:cs typeface="Calibri"/>
              </a:rPr>
              <a:t> </a:t>
            </a:r>
            <a:r>
              <a:rPr lang="de-DE" sz="2800" b="1" i="0" u="none" strike="noStrike" cap="none" spc="0">
                <a:solidFill>
                  <a:schemeClr val="tx1"/>
                </a:solidFill>
                <a:latin typeface="Calibri"/>
                <a:ea typeface="Calibri"/>
                <a:cs typeface="Calibri"/>
              </a:rPr>
              <a:t>k</a:t>
            </a:r>
            <a:r>
              <a:rPr lang="de-DE" sz="2800" b="1" i="0" u="none" strike="noStrike" cap="none" spc="0">
                <a:solidFill>
                  <a:schemeClr val="tx1"/>
                </a:solidFill>
                <a:latin typeface="Calibri"/>
                <a:ea typeface="Calibri"/>
                <a:cs typeface="Calibri"/>
              </a:rPr>
              <a:t>r</a:t>
            </a:r>
            <a:r>
              <a:rPr lang="de-DE" sz="2800" b="1" i="0" u="none" strike="noStrike" cap="none" spc="0">
                <a:solidFill>
                  <a:schemeClr val="tx1"/>
                </a:solidFill>
                <a:latin typeface="Calibri"/>
                <a:ea typeface="Calibri"/>
                <a:cs typeface="Calibri"/>
              </a:rPr>
              <a:t>itischen Einordnung und Anwendung</a:t>
            </a:r>
            <a:r>
              <a:rPr lang="de-DE" sz="2800" b="0" i="0" u="none" strike="noStrike" cap="none" spc="0">
                <a:solidFill>
                  <a:schemeClr val="tx1"/>
                </a:solidFill>
                <a:latin typeface="Calibri"/>
                <a:ea typeface="Calibri"/>
                <a:cs typeface="Calibri"/>
              </a:rPr>
              <a:t> der</a:t>
            </a:r>
            <a:r>
              <a:rPr lang="de-DE" sz="2800" b="0" i="0" u="none" strike="noStrike" cap="none" spc="0">
                <a:solidFill>
                  <a:schemeClr val="tx1"/>
                </a:solidFill>
                <a:latin typeface="Calibri"/>
                <a:ea typeface="Calibri"/>
                <a:cs typeface="Calibri"/>
              </a:rPr>
              <a:t> </a:t>
            </a:r>
            <a:r>
              <a:rPr lang="de-DE" sz="2800" b="1" i="0" u="none" strike="noStrike" cap="none" spc="0">
                <a:solidFill>
                  <a:schemeClr val="tx1"/>
                </a:solidFill>
                <a:latin typeface="Calibri"/>
                <a:ea typeface="Calibri"/>
                <a:cs typeface="Calibri"/>
              </a:rPr>
              <a:t>wissenschaftlichen Erkenntnisse und Methoden</a:t>
            </a:r>
            <a:r>
              <a:rPr lang="de-DE" sz="2800" b="0" i="0" u="none" strike="noStrike" cap="none" spc="0">
                <a:solidFill>
                  <a:schemeClr val="tx1"/>
                </a:solidFill>
                <a:latin typeface="Calibri"/>
                <a:ea typeface="Calibri"/>
                <a:cs typeface="Calibri"/>
              </a:rPr>
              <a:t> </a:t>
            </a:r>
            <a:r>
              <a:rPr lang="de-DE" sz="2800" b="0" i="0" u="none" strike="noStrike" cap="none" spc="0">
                <a:solidFill>
                  <a:schemeClr val="tx1"/>
                </a:solidFill>
                <a:latin typeface="Calibri"/>
                <a:ea typeface="Calibri"/>
                <a:cs typeface="Calibri"/>
              </a:rPr>
              <a:t>in der beruflichen Praxis sowie zu </a:t>
            </a:r>
            <a:r>
              <a:rPr lang="de-DE" sz="2800" b="1" i="0" u="none" strike="noStrike" cap="none" spc="0">
                <a:solidFill>
                  <a:schemeClr val="tx1"/>
                </a:solidFill>
                <a:latin typeface="Calibri"/>
                <a:ea typeface="Calibri"/>
                <a:cs typeface="Calibri"/>
              </a:rPr>
              <a:t>verantwortlichem Handeln</a:t>
            </a:r>
            <a:endParaRPr sz="2800" b="0" i="0" u="none" strike="noStrike" cap="none" spc="0">
              <a:solidFill>
                <a:schemeClr val="tx1"/>
              </a:solidFill>
              <a:latin typeface="Calibri"/>
              <a:cs typeface="Calibri"/>
            </a:endParaRPr>
          </a:p>
          <a:p>
            <a:pPr marL="685800" marR="0" indent="-228600" algn="l">
              <a:lnSpc>
                <a:spcPct val="100000"/>
              </a:lnSpc>
              <a:spcBef>
                <a:spcPts val="499"/>
              </a:spcBef>
              <a:spcAft>
                <a:spcPts val="0"/>
              </a:spcAft>
              <a:buFont typeface="Arial"/>
              <a:buChar char="•"/>
              <a:defRPr/>
            </a:pPr>
            <a:r>
              <a:rPr lang="de-DE" sz="2800" b="0" i="0" u="none" strike="noStrike" cap="none" spc="0">
                <a:solidFill>
                  <a:schemeClr val="tx1"/>
                </a:solidFill>
                <a:latin typeface="Calibri"/>
                <a:ea typeface="Calibri"/>
                <a:cs typeface="Calibri"/>
              </a:rPr>
              <a:t>Betrachtung von experimentellen Studien und Durchführung von statistischen Berechnungen</a:t>
            </a:r>
            <a:endParaRPr sz="2800">
              <a:latin typeface="Arial"/>
              <a:cs typeface="Arial"/>
            </a:endParaRPr>
          </a:p>
        </p:txBody>
      </p:sp>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7</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Bachelor of Science Psychologie (B.Sc.)</a:t>
            </a:r>
            <a:endParaRPr/>
          </a:p>
        </p:txBody>
      </p:sp>
      <p:sp>
        <p:nvSpPr>
          <p:cNvPr id="3" name="Inhaltsplatzhalter 2"/>
          <p:cNvSpPr>
            <a:spLocks noGrp="1"/>
          </p:cNvSpPr>
          <p:nvPr>
            <p:ph idx="1"/>
          </p:nvPr>
        </p:nvSpPr>
        <p:spPr bwMode="auto">
          <a:xfrm flipH="0" flipV="0">
            <a:off x="838199" y="1825624"/>
            <a:ext cx="9795299" cy="4351338"/>
          </a:xfrm>
        </p:spPr>
        <p:txBody>
          <a:bodyPr vertOverflow="overflow" horzOverflow="overflow" vert="horz" wrap="square" lIns="91440" tIns="45720" rIns="91440" bIns="45720" numCol="1" spcCol="0" rtlCol="0" fromWordArt="0" anchor="t" anchorCtr="0" forceAA="0" upright="0" compatLnSpc="0">
            <a:normAutofit fontScale="85000" lnSpcReduction="3000"/>
          </a:bodyPr>
          <a:lstStyle/>
          <a:p>
            <a:pPr marL="0" indent="0">
              <a:buNone/>
              <a:defRPr/>
            </a:pPr>
            <a:r>
              <a:rPr lang="de-DE" b="1"/>
              <a:t>Struktur des B.Sc. Psychologie</a:t>
            </a:r>
            <a:endParaRPr/>
          </a:p>
          <a:p>
            <a:pPr>
              <a:defRPr/>
            </a:pPr>
            <a:r>
              <a:rPr lang="de-DE"/>
              <a:t>6 Semester/3 Jahre Regelstudienzeit</a:t>
            </a:r>
            <a:endParaRPr/>
          </a:p>
          <a:p>
            <a:pPr>
              <a:defRPr/>
            </a:pPr>
            <a:r>
              <a:rPr lang="de-DE"/>
              <a:t>Pflicht- &amp; Wahlpflichtfächer</a:t>
            </a:r>
            <a:endParaRPr lang="de-DE"/>
          </a:p>
          <a:p>
            <a:pPr lvl="1">
              <a:defRPr/>
            </a:pPr>
            <a:r>
              <a:rPr lang="de-DE"/>
              <a:t>im 5. Semester Wahl zwischen „Rechtspsychologie“, „Arbeits- Organisations- &amp; Wirtschaftspsychologie“ und „Veränderung &amp; Lernen über die Lebensspanne“ (</a:t>
            </a:r>
            <a:r>
              <a:rPr lang="de-DE" sz="2400" b="0" i="0" u="none" strike="noStrike" cap="none" spc="0">
                <a:solidFill>
                  <a:schemeClr val="tx1"/>
                </a:solidFill>
                <a:latin typeface="+mn-lt"/>
                <a:ea typeface="+mn-ea"/>
                <a:cs typeface="+mn-cs"/>
              </a:rPr>
              <a:t>2 von 3</a:t>
            </a:r>
            <a:r>
              <a:rPr lang="de-DE"/>
              <a:t>)</a:t>
            </a:r>
            <a:endParaRPr lang="de-DE"/>
          </a:p>
          <a:p>
            <a:pPr lvl="1">
              <a:defRPr/>
            </a:pPr>
            <a:r>
              <a:rPr lang="de-DE"/>
              <a:t>überfachlicher Praxisbereich (Veranstaltung außerhalb des psychologischen Themenbereichs, z.B. Sprachen)</a:t>
            </a:r>
            <a:endParaRPr lang="de-DE"/>
          </a:p>
          <a:p>
            <a:pPr>
              <a:defRPr/>
            </a:pPr>
            <a:r>
              <a:rPr lang="de-DE"/>
              <a:t>Praktika:</a:t>
            </a:r>
            <a:endParaRPr lang="de-DE"/>
          </a:p>
          <a:p>
            <a:pPr lvl="1">
              <a:defRPr/>
            </a:pPr>
            <a:r>
              <a:rPr lang="de-DE"/>
              <a:t>Orientierungspraktikum (150h)</a:t>
            </a:r>
            <a:endParaRPr lang="de-DE"/>
          </a:p>
          <a:p>
            <a:pPr lvl="1">
              <a:defRPr/>
            </a:pPr>
            <a:r>
              <a:rPr lang="de-DE"/>
              <a:t>Berufsqualifizierende Tätigkeit I (240h)</a:t>
            </a:r>
            <a:endParaRPr lang="de-DE"/>
          </a:p>
          <a:p>
            <a:pPr lvl="1">
              <a:defRPr/>
            </a:pPr>
            <a:r>
              <a:rPr lang="de-DE"/>
              <a:t>Forschungsorientiertes Praktikum</a:t>
            </a:r>
            <a:endParaRPr lang="de-DE"/>
          </a:p>
        </p:txBody>
      </p:sp>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8</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Bachelor of Science Psychologie (B.Sc.)</a:t>
            </a:r>
            <a:endParaRPr/>
          </a:p>
        </p:txBody>
      </p:sp>
      <p:sp>
        <p:nvSpPr>
          <p:cNvPr id="4" name="Datumsplatzhalter 3"/>
          <p:cNvSpPr>
            <a:spLocks noGrp="1"/>
          </p:cNvSpPr>
          <p:nvPr>
            <p:ph type="dt" sz="half" idx="10"/>
          </p:nvPr>
        </p:nvSpPr>
        <p:spPr bwMode="auto"/>
        <p:txBody>
          <a:bodyPr/>
          <a:lstStyle/>
          <a:p>
            <a:pPr>
              <a:defRPr/>
            </a:pPr>
            <a:r>
              <a:rPr/>
              <a:t>16.11.2024</a:t>
            </a:r>
            <a:endParaRPr/>
          </a:p>
        </p:txBody>
      </p:sp>
      <p:sp>
        <p:nvSpPr>
          <p:cNvPr id="5" name="Foliennummernplatzhalter 4"/>
          <p:cNvSpPr>
            <a:spLocks noGrp="1"/>
          </p:cNvSpPr>
          <p:nvPr>
            <p:ph type="sldNum" sz="quarter" idx="12"/>
          </p:nvPr>
        </p:nvSpPr>
        <p:spPr bwMode="auto"/>
        <p:txBody>
          <a:bodyPr/>
          <a:lstStyle/>
          <a:p>
            <a:pPr>
              <a:defRPr/>
            </a:pPr>
            <a:fld id="{4D6EFE23-E4AB-4E21-A5FE-8AEDC1ED1FF5}" type="slidenum">
              <a:rPr lang="de-DE"/>
              <a:t>9</a:t>
            </a:fld>
            <a:endParaRPr lang="de-DE"/>
          </a:p>
        </p:txBody>
      </p:sp>
      <p:graphicFrame>
        <p:nvGraphicFramePr>
          <p:cNvPr id="6" name="Inhaltsplatzhalter 5"/>
          <p:cNvGraphicFramePr>
            <a:graphicFrameLocks xmlns:a="http://schemas.openxmlformats.org/drawingml/2006/main" noGrp="1"/>
          </p:cNvGraphicFramePr>
          <p:nvPr>
            <p:ph idx="1"/>
          </p:nvPr>
        </p:nvGraphicFramePr>
        <p:xfrm>
          <a:off x="1147715" y="1692018"/>
          <a:ext cx="9223306" cy="5077679"/>
        </p:xfrm>
        <a:graphic>
          <a:graphicData uri="http://schemas.openxmlformats.org/drawingml/2006/table">
            <a:tbl>
              <a:tblPr firstRow="1" firstCol="0" lastRow="0" lastCol="0" bandRow="1" bandCol="0">
                <a:tableStyleId>{E778DC47-6989-BE3D-47B5-44778953BD45}</a:tableStyleId>
              </a:tblPr>
              <a:tblGrid>
                <a:gridCol w="5040000"/>
                <a:gridCol w="4183305"/>
              </a:tblGrid>
              <a:tr h="464841">
                <a:tc>
                  <a:txBody>
                    <a:bodyPr/>
                    <a:p>
                      <a:pPr algn="l">
                        <a:defRPr/>
                      </a:pPr>
                      <a:r>
                        <a:rPr lang="de-DE" sz="1800" b="1"/>
                        <a:t>Grundlagenfächer</a:t>
                      </a:r>
                      <a:endParaRPr b="1"/>
                    </a:p>
                  </a:txBody>
                  <a:tcPr anchor="ctr"/>
                </a:tc>
                <a:tc>
                  <a:txBody>
                    <a:bodyPr/>
                    <a:p>
                      <a:pPr algn="l">
                        <a:defRPr/>
                      </a:pPr>
                      <a:r>
                        <a:rPr lang="de-DE" sz="1800" b="1"/>
                        <a:t>Anwendungsfächer</a:t>
                      </a:r>
                      <a:endParaRPr b="1"/>
                    </a:p>
                  </a:txBody>
                  <a:tcPr anchor="ctr"/>
                </a:tc>
              </a:tr>
              <a:tr h="638281">
                <a:tc>
                  <a:txBody>
                    <a:bodyPr/>
                    <a:p>
                      <a:pPr algn="l">
                        <a:defRPr/>
                      </a:pPr>
                      <a:r>
                        <a:rPr lang="de-DE"/>
                        <a:t>Allgemeine Psychologie I &amp; II</a:t>
                      </a:r>
                      <a:endParaRPr/>
                    </a:p>
                  </a:txBody>
                  <a:tcPr anchor="ctr">
                    <a:solidFill>
                      <a:srgbClr val="00A99E">
                        <a:alpha val="20000"/>
                      </a:srgbClr>
                    </a:solidFill>
                  </a:tcPr>
                </a:tc>
                <a:tc>
                  <a:txBody>
                    <a:bodyPr/>
                    <a:p>
                      <a:pPr algn="l">
                        <a:defRPr/>
                      </a:pPr>
                      <a:r>
                        <a:rPr lang="de-DE" sz="1800" b="0" i="0" u="none" strike="noStrike" cap="none" spc="0">
                          <a:solidFill>
                            <a:schemeClr val="tx1"/>
                          </a:solidFill>
                          <a:latin typeface="+mn-lt"/>
                          <a:ea typeface="+mn-ea"/>
                          <a:cs typeface="+mn-cs"/>
                        </a:rPr>
                        <a:t>Arbeits-, Organisations- und Wirtschaftspsychologie</a:t>
                      </a:r>
                      <a:endParaRPr lang="de-DE"/>
                    </a:p>
                  </a:txBody>
                  <a:tcPr anchor="ctr">
                    <a:solidFill>
                      <a:srgbClr val="00A99E">
                        <a:alpha val="20000"/>
                      </a:srgbClr>
                    </a:solidFill>
                  </a:tcPr>
                </a:tc>
              </a:tr>
              <a:tr h="590810">
                <a:tc>
                  <a:txBody>
                    <a:bodyPr/>
                    <a:p>
                      <a:pPr algn="l">
                        <a:defRPr/>
                      </a:pPr>
                      <a:r>
                        <a:rPr lang="de-DE" sz="1800" b="0" i="0" u="none" strike="noStrike" cap="none" spc="0">
                          <a:solidFill>
                            <a:schemeClr val="tx1"/>
                          </a:solidFill>
                          <a:latin typeface="+mn-lt"/>
                          <a:ea typeface="+mn-ea"/>
                          <a:cs typeface="+mn-cs"/>
                        </a:rPr>
                        <a:t>Differentielle Psychologie und Persönlichkeit</a:t>
                      </a:r>
                      <a:endParaRPr/>
                    </a:p>
                  </a:txBody>
                  <a:tcPr anchor="ctr"/>
                </a:tc>
                <a:tc>
                  <a:txBody>
                    <a:bodyPr/>
                    <a:p>
                      <a:pPr marL="0" marR="0" lvl="0" indent="0" algn="l" defTabSz="914400">
                        <a:lnSpc>
                          <a:spcPct val="100000"/>
                        </a:lnSpc>
                        <a:spcBef>
                          <a:spcPts val="0"/>
                        </a:spcBef>
                        <a:spcAft>
                          <a:spcPts val="0"/>
                        </a:spcAft>
                        <a:buClrTx/>
                        <a:buSzTx/>
                        <a:buFontTx/>
                        <a:buNone/>
                        <a:defRPr/>
                      </a:pPr>
                      <a:r>
                        <a:rPr lang="de-DE" sz="1800" b="0" i="0" u="none" strike="noStrike" cap="none" spc="0">
                          <a:solidFill>
                            <a:schemeClr val="tx1"/>
                          </a:solidFill>
                          <a:latin typeface="+mn-lt"/>
                          <a:ea typeface="+mn-ea"/>
                          <a:cs typeface="+mn-cs"/>
                        </a:rPr>
                        <a:t>Pädagogische Psychologie</a:t>
                      </a:r>
                      <a:endParaRPr/>
                    </a:p>
                  </a:txBody>
                  <a:tcPr anchor="ctr"/>
                </a:tc>
              </a:tr>
              <a:tr h="520950">
                <a:tc>
                  <a:txBody>
                    <a:bodyPr/>
                    <a:p>
                      <a:pPr algn="l">
                        <a:defRPr/>
                      </a:pPr>
                      <a:r>
                        <a:rPr lang="de-DE"/>
                        <a:t>Sozialpsychologie</a:t>
                      </a:r>
                      <a:endParaRPr/>
                    </a:p>
                  </a:txBody>
                  <a:tcPr anchor="ctr">
                    <a:solidFill>
                      <a:srgbClr val="00A99E">
                        <a:alpha val="20000"/>
                      </a:srgbClr>
                    </a:solidFill>
                  </a:tcPr>
                </a:tc>
                <a:tc>
                  <a:txBody>
                    <a:bodyPr/>
                    <a:p>
                      <a:pPr algn="l">
                        <a:defRPr/>
                      </a:pPr>
                      <a:r>
                        <a:rPr lang="de-DE" sz="1800" b="0" i="0" u="none" strike="noStrike" cap="none" spc="0">
                          <a:solidFill>
                            <a:schemeClr val="tx1"/>
                          </a:solidFill>
                          <a:latin typeface="+mn-lt"/>
                          <a:ea typeface="+mn-ea"/>
                          <a:cs typeface="+mn-cs"/>
                        </a:rPr>
                        <a:t>Rechtspsychologie</a:t>
                      </a:r>
                      <a:endParaRPr sz="1800"/>
                    </a:p>
                  </a:txBody>
                  <a:tcPr anchor="ctr">
                    <a:solidFill>
                      <a:srgbClr val="00A99E">
                        <a:alpha val="20000"/>
                      </a:srgbClr>
                    </a:solidFill>
                  </a:tcPr>
                </a:tc>
              </a:tr>
              <a:tr h="520950">
                <a:tc>
                  <a:txBody>
                    <a:bodyPr/>
                    <a:p>
                      <a:pPr algn="l">
                        <a:defRPr/>
                      </a:pPr>
                      <a:r>
                        <a:rPr lang="de-DE"/>
                        <a:t>Entwicklungspsychologie</a:t>
                      </a:r>
                      <a:endParaRPr/>
                    </a:p>
                  </a:txBody>
                  <a:tcPr anchor="ctr"/>
                </a:tc>
                <a:tc>
                  <a:txBody>
                    <a:bodyPr/>
                    <a:p>
                      <a:pPr algn="l">
                        <a:defRPr/>
                      </a:pPr>
                      <a:r>
                        <a:rPr lang="de-DE" sz="1800" b="0" i="0" u="none" strike="noStrike" cap="none" spc="0">
                          <a:solidFill>
                            <a:schemeClr val="tx1"/>
                          </a:solidFill>
                          <a:latin typeface="+mn-lt"/>
                          <a:ea typeface="+mn-ea"/>
                          <a:cs typeface="+mn-cs"/>
                        </a:rPr>
                        <a:t>Klinische Psychologie und Psychotherapie</a:t>
                      </a:r>
                      <a:endParaRPr sz="1800"/>
                    </a:p>
                  </a:txBody>
                  <a:tcPr anchor="ctr"/>
                </a:tc>
              </a:tr>
              <a:tr h="520950">
                <a:tc>
                  <a:txBody>
                    <a:bodyPr/>
                    <a:p>
                      <a:pPr algn="l">
                        <a:defRPr/>
                      </a:pPr>
                      <a:r>
                        <a:rPr lang="de-DE"/>
                        <a:t>Methodenlehre und Diagnostik</a:t>
                      </a:r>
                      <a:endParaRPr/>
                    </a:p>
                  </a:txBody>
                  <a:tcPr anchor="ctr">
                    <a:solidFill>
                      <a:srgbClr val="00A99E">
                        <a:alpha val="20000"/>
                      </a:srgbClr>
                    </a:solidFill>
                  </a:tcPr>
                </a:tc>
                <a:tc>
                  <a:txBody>
                    <a:bodyPr/>
                    <a:p>
                      <a:pPr algn="l">
                        <a:defRPr/>
                      </a:pPr>
                      <a:endParaRPr/>
                    </a:p>
                  </a:txBody>
                  <a:tcPr anchor="ctr">
                    <a:solidFill>
                      <a:srgbClr val="00A99E">
                        <a:alpha val="20000"/>
                      </a:srgbClr>
                    </a:solidFill>
                  </a:tcPr>
                </a:tc>
              </a:tr>
              <a:tr h="520950">
                <a:tc>
                  <a:txBody>
                    <a:bodyPr/>
                    <a:p>
                      <a:pPr algn="l">
                        <a:defRPr/>
                      </a:pPr>
                      <a:r>
                        <a:rPr lang="de-DE"/>
                        <a:t>Biologische Psychologie</a:t>
                      </a:r>
                      <a:endParaRPr/>
                    </a:p>
                  </a:txBody>
                  <a:tcPr anchor="ctr"/>
                </a:tc>
                <a:tc>
                  <a:txBody>
                    <a:bodyPr/>
                    <a:p>
                      <a:pPr marL="0" marR="0" lvl="0" indent="0" algn="l" defTabSz="914400">
                        <a:lnSpc>
                          <a:spcPct val="100000"/>
                        </a:lnSpc>
                        <a:spcBef>
                          <a:spcPts val="0"/>
                        </a:spcBef>
                        <a:spcAft>
                          <a:spcPts val="0"/>
                        </a:spcAft>
                        <a:buClrTx/>
                        <a:buSzTx/>
                        <a:buFontTx/>
                        <a:buNone/>
                        <a:defRPr/>
                      </a:pPr>
                      <a:endParaRPr lang="de-DE">
                        <a:solidFill>
                          <a:schemeClr val="tx1"/>
                        </a:solidFill>
                      </a:endParaRPr>
                    </a:p>
                  </a:txBody>
                  <a:tcPr anchor="ctr"/>
                </a:tc>
              </a:tr>
              <a:tr h="625863">
                <a:tc>
                  <a:txBody>
                    <a:bodyPr/>
                    <a:p>
                      <a:pPr marL="0" marR="0" lvl="0" indent="0" algn="l" defTabSz="914400">
                        <a:lnSpc>
                          <a:spcPct val="100000"/>
                        </a:lnSpc>
                        <a:spcBef>
                          <a:spcPts val="0"/>
                        </a:spcBef>
                        <a:spcAft>
                          <a:spcPts val="0"/>
                        </a:spcAft>
                        <a:buClrTx/>
                        <a:buSzTx/>
                        <a:buFontTx/>
                        <a:buNone/>
                        <a:defRPr/>
                      </a:pPr>
                      <a:r>
                        <a:rPr lang="de-DE">
                          <a:solidFill>
                            <a:schemeClr val="tx1"/>
                          </a:solidFill>
                        </a:rPr>
                        <a:t>Grundlagen der Medizin und Pharmakologie für Psychotherapeut*innen</a:t>
                      </a:r>
                      <a:endParaRPr/>
                    </a:p>
                  </a:txBody>
                  <a:tcPr anchor="ctr">
                    <a:solidFill>
                      <a:srgbClr val="00A99E">
                        <a:alpha val="20000"/>
                      </a:srgbClr>
                    </a:solidFill>
                  </a:tcPr>
                </a:tc>
                <a:tc>
                  <a:txBody>
                    <a:bodyPr/>
                    <a:p>
                      <a:pPr marL="0" marR="0" lvl="0" indent="0" algn="l" defTabSz="914400">
                        <a:lnSpc>
                          <a:spcPct val="100000"/>
                        </a:lnSpc>
                        <a:spcBef>
                          <a:spcPts val="0"/>
                        </a:spcBef>
                        <a:spcAft>
                          <a:spcPts val="0"/>
                        </a:spcAft>
                        <a:buClrTx/>
                        <a:buSzTx/>
                        <a:buFontTx/>
                        <a:buNone/>
                        <a:defRPr/>
                      </a:pPr>
                      <a:endParaRPr lang="de-DE">
                        <a:solidFill>
                          <a:schemeClr val="tx1"/>
                        </a:solidFill>
                      </a:endParaRPr>
                    </a:p>
                  </a:txBody>
                  <a:tcPr anchor="ctr">
                    <a:solidFill>
                      <a:srgbClr val="00A99E">
                        <a:alpha val="20000"/>
                      </a:srgbClr>
                    </a:solidFill>
                  </a:tcPr>
                </a:tc>
              </a:tr>
              <a:tr h="625863">
                <a:tc>
                  <a:txBody>
                    <a:bodyPr/>
                    <a:p>
                      <a:pPr marL="0" marR="0" lvl="0" indent="0" algn="l" defTabSz="914400">
                        <a:lnSpc>
                          <a:spcPct val="100000"/>
                        </a:lnSpc>
                        <a:spcBef>
                          <a:spcPts val="0"/>
                        </a:spcBef>
                        <a:spcAft>
                          <a:spcPts val="0"/>
                        </a:spcAft>
                        <a:buClrTx/>
                        <a:buSzTx/>
                        <a:buFontTx/>
                        <a:buNone/>
                        <a:defRPr/>
                      </a:pPr>
                      <a:r>
                        <a:rPr lang="de-DE" sz="1800" b="0">
                          <a:latin typeface="Calibri"/>
                          <a:ea typeface="Times New Roman"/>
                          <a:cs typeface="Arial"/>
                        </a:rPr>
                        <a:t>Kognitiv-affektive und klinische Neurowissenschaften</a:t>
                      </a:r>
                      <a:endParaRPr lang="de-DE" b="0"/>
                    </a:p>
                  </a:txBody>
                  <a:tcPr anchor="ctr">
                    <a:solidFill>
                      <a:schemeClr val="bg1">
                        <a:alpha val="20000"/>
                      </a:schemeClr>
                    </a:solidFill>
                  </a:tcPr>
                </a:tc>
                <a:tc>
                  <a:txBody>
                    <a:bodyPr/>
                    <a:p>
                      <a:pPr marL="0" marR="0" lvl="0" indent="0" algn="l" defTabSz="914400">
                        <a:lnSpc>
                          <a:spcPct val="100000"/>
                        </a:lnSpc>
                        <a:spcBef>
                          <a:spcPts val="0"/>
                        </a:spcBef>
                        <a:spcAft>
                          <a:spcPts val="0"/>
                        </a:spcAft>
                        <a:buClrTx/>
                        <a:buSzTx/>
                        <a:buFontTx/>
                        <a:buNone/>
                        <a:defRPr/>
                      </a:pPr>
                      <a:endParaRPr lang="de-DE">
                        <a:solidFill>
                          <a:schemeClr val="tx1"/>
                        </a:solidFill>
                      </a:endParaRPr>
                    </a:p>
                  </a:txBody>
                  <a:tcPr anchor="ctr">
                    <a:solidFill>
                      <a:schemeClr val="bg1">
                        <a:alpha val="20000"/>
                      </a:schemeClr>
                    </a:solidFill>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onlyoffice/8.1.3.4</Application>
  <DocSecurity>0</DocSecurity>
  <PresentationFormat>Breitbild</PresentationFormat>
  <Paragraphs>0</Paragraphs>
  <Slides>18</Slides>
  <Notes>18</Notes>
  <HiddenSlides>0</HiddenSlides>
  <MMClips>2</MMClips>
  <ScaleCrop>0</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Matti</dc:creator>
  <cp:keywords/>
  <dc:description/>
  <dc:identifier/>
  <dc:language/>
  <cp:lastModifiedBy>Emmans, Sophia (s37semma@uni-bonn.de)</cp:lastModifiedBy>
  <cp:revision>209</cp:revision>
  <dcterms:created xsi:type="dcterms:W3CDTF">2018-05-11T10:06:38Z</dcterms:created>
  <dcterms:modified xsi:type="dcterms:W3CDTF">2024-11-14T13:46:51Z</dcterms:modified>
  <cp:category/>
  <cp:contentStatus/>
  <cp:version/>
</cp:coreProperties>
</file>